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Types>
</file>

<file path=_rels/.rels><?xml version='1.0' encoding='UTF-8' standalone='no' ?><Relationships xmlns="http://schemas.openxmlformats.org/package/2006/relationships"><Relationship Id="rId3" Type="http://schemas.openxmlformats.org/package/2006/relationships/metadata/core-properties" Target="docProps/core.xml"></Relationship><Relationship Id="rId2" Type="http://schemas.openxmlformats.org/package/2006/relationships/metadata/thumbnail" Target="docProps/thumbnail.jpeg"></Relationship><Relationship Id="rId1" Type="http://schemas.openxmlformats.org/officeDocument/2006/relationships/officeDocument" Target="ppt/presentation.xml"></Relationship><Relationship Id="rId4" Type="http://schemas.openxmlformats.org/officeDocument/2006/relationships/extended-properties" Target="docProps/app.xml"></Relationship><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0" r:id="rId3"/>
    <p:sldId id="275" r:id="rId4"/>
    <p:sldId id="263" r:id="rId5"/>
    <p:sldId id="290" r:id="rId6"/>
    <p:sldId id="281" r:id="rId7"/>
    <p:sldId id="282" r:id="rId8"/>
    <p:sldId id="283" r:id="rId9"/>
    <p:sldId id="291" r:id="rId10"/>
    <p:sldId id="289"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5897" autoAdjust="0"/>
  </p:normalViewPr>
  <p:slideViewPr>
    <p:cSldViewPr snapToGrid="0">
      <p:cViewPr varScale="1">
        <p:scale>
          <a:sx n="70" d="100"/>
          <a:sy n="70" d="100"/>
        </p:scale>
        <p:origin x="13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no' ?><Relationships xmlns="http://schemas.openxmlformats.org/package/2006/relationships"><Relationship Id="rId8" Type="http://schemas.openxmlformats.org/officeDocument/2006/relationships/slide" Target="slides/slide7.xml"></Relationship><Relationship Id="rId13" Type="http://schemas.openxmlformats.org/officeDocument/2006/relationships/presProps" Target="presProps.xml"></Relationship><Relationship Id="rId3" Type="http://schemas.openxmlformats.org/officeDocument/2006/relationships/slide" Target="slides/slide2.xml"></Relationship><Relationship Id="rId7" Type="http://schemas.openxmlformats.org/officeDocument/2006/relationships/slide" Target="slides/slide6.xml"></Relationship><Relationship Id="rId12" Type="http://schemas.openxmlformats.org/officeDocument/2006/relationships/notesMaster" Target="notesMasters/notesMaster1.xml"></Relationship><Relationship Id="rId17" Type="http://schemas.microsoft.com/office/2016/11/relationships/changesInfo" Target="changesInfos/changesInfo1.xml"></Relationship><Relationship Id="rId2" Type="http://schemas.openxmlformats.org/officeDocument/2006/relationships/slide" Target="slides/slide1.xml"></Relationship><Relationship Id="rId16" Type="http://schemas.openxmlformats.org/officeDocument/2006/relationships/tableStyles" Target="tableStyles.xml"></Relationship><Relationship Id="rId1" Type="http://schemas.openxmlformats.org/officeDocument/2006/relationships/slideMaster" Target="slideMasters/slideMaster1.xml"></Relationship><Relationship Id="rId6" Type="http://schemas.openxmlformats.org/officeDocument/2006/relationships/slide" Target="slides/slide5.xml"></Relationship><Relationship Id="rId11" Type="http://schemas.openxmlformats.org/officeDocument/2006/relationships/slide" Target="slides/slide10.xml"></Relationship><Relationship Id="rId5" Type="http://schemas.openxmlformats.org/officeDocument/2006/relationships/slide" Target="slides/slide4.xml"></Relationship><Relationship Id="rId15" Type="http://schemas.openxmlformats.org/officeDocument/2006/relationships/theme" Target="theme/theme1.xml"></Relationship><Relationship Id="rId10" Type="http://schemas.openxmlformats.org/officeDocument/2006/relationships/slide" Target="slides/slide9.xml"></Relationship><Relationship Id="rId4" Type="http://schemas.openxmlformats.org/officeDocument/2006/relationships/slide" Target="slides/slide3.xml"></Relationship><Relationship Id="rId9" Type="http://schemas.openxmlformats.org/officeDocument/2006/relationships/slide" Target="slides/slide8.xml"></Relationship><Relationship Id="rId14" Type="http://schemas.openxmlformats.org/officeDocument/2006/relationships/viewProps" Target="viewProps.xml"></Relationship><Relationship Id="rId18" Type="http://schemas.openxmlformats.org/officeDocument/2006/relationships/customXml" Target="../customXml/item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ula Ribar" userId="d0654e65-b0c1-4722-abd4-5131f56d4ce7" providerId="ADAL" clId="{71DF6F98-61D4-47B5-A6B0-C71B320C0196}"/>
    <pc:docChg chg="undo custSel addSld delSld modSld">
      <pc:chgData name="Đula Ribar" userId="d0654e65-b0c1-4722-abd4-5131f56d4ce7" providerId="ADAL" clId="{71DF6F98-61D4-47B5-A6B0-C71B320C0196}" dt="2017-06-29T11:51:40.918" v="971" actId="20577"/>
      <pc:docMkLst>
        <pc:docMk/>
      </pc:docMkLst>
      <pc:sldChg chg="modSp">
        <pc:chgData name="Đula Ribar" userId="d0654e65-b0c1-4722-abd4-5131f56d4ce7" providerId="ADAL" clId="{71DF6F98-61D4-47B5-A6B0-C71B320C0196}" dt="2017-06-29T10:58:43.059" v="751" actId="1076"/>
        <pc:sldMkLst>
          <pc:docMk/>
          <pc:sldMk cId="0" sldId="257"/>
        </pc:sldMkLst>
        <pc:spChg chg="mod">
          <ac:chgData name="Đula Ribar" userId="d0654e65-b0c1-4722-abd4-5131f56d4ce7" providerId="ADAL" clId="{71DF6F98-61D4-47B5-A6B0-C71B320C0196}" dt="2017-06-29T10:58:43.059" v="751" actId="1076"/>
          <ac:spMkLst>
            <pc:docMk/>
            <pc:sldMk cId="0" sldId="257"/>
            <ac:spMk id="3077" creationId="{117A3179-1884-4395-A095-6A10A85DDD8F}"/>
          </ac:spMkLst>
        </pc:spChg>
      </pc:sldChg>
      <pc:sldChg chg="addSp delSp modSp">
        <pc:chgData name="Đula Ribar" userId="d0654e65-b0c1-4722-abd4-5131f56d4ce7" providerId="ADAL" clId="{71DF6F98-61D4-47B5-A6B0-C71B320C0196}" dt="2017-06-29T10:59:02.748" v="757" actId="1035"/>
        <pc:sldMkLst>
          <pc:docMk/>
          <pc:sldMk cId="0" sldId="260"/>
        </pc:sldMkLst>
        <pc:spChg chg="add mod">
          <ac:chgData name="Đula Ribar" userId="d0654e65-b0c1-4722-abd4-5131f56d4ce7" providerId="ADAL" clId="{71DF6F98-61D4-47B5-A6B0-C71B320C0196}" dt="2017-06-29T10:59:02.748" v="757" actId="1035"/>
          <ac:spMkLst>
            <pc:docMk/>
            <pc:sldMk cId="0" sldId="260"/>
            <ac:spMk id="6" creationId="{D4D97963-3875-40ED-99FD-E16002BB981E}"/>
          </ac:spMkLst>
        </pc:spChg>
        <pc:spChg chg="mod">
          <ac:chgData name="Đula Ribar" userId="d0654e65-b0c1-4722-abd4-5131f56d4ce7" providerId="ADAL" clId="{71DF6F98-61D4-47B5-A6B0-C71B320C0196}" dt="2017-06-29T10:31:18.198" v="110" actId="20577"/>
          <ac:spMkLst>
            <pc:docMk/>
            <pc:sldMk cId="0" sldId="260"/>
            <ac:spMk id="6149" creationId="{33F3230C-58F8-4071-B197-95083F1C66F0}"/>
          </ac:spMkLst>
        </pc:spChg>
        <pc:picChg chg="del">
          <ac:chgData name="Đula Ribar" userId="d0654e65-b0c1-4722-abd4-5131f56d4ce7" providerId="ADAL" clId="{71DF6F98-61D4-47B5-A6B0-C71B320C0196}" dt="2017-06-29T10:28:37.574" v="0" actId="478"/>
          <ac:picMkLst>
            <pc:docMk/>
            <pc:sldMk cId="0" sldId="260"/>
            <ac:picMk id="2" creationId="{B4D4B0F3-0917-4B24-A930-A78699B3A0FE}"/>
          </ac:picMkLst>
        </pc:picChg>
      </pc:sldChg>
      <pc:sldChg chg="addSp delSp modSp">
        <pc:chgData name="Đula Ribar" userId="d0654e65-b0c1-4722-abd4-5131f56d4ce7" providerId="ADAL" clId="{71DF6F98-61D4-47B5-A6B0-C71B320C0196}" dt="2017-06-29T10:59:51.270" v="759" actId="14100"/>
        <pc:sldMkLst>
          <pc:docMk/>
          <pc:sldMk cId="0" sldId="263"/>
        </pc:sldMkLst>
        <pc:spChg chg="add del mod">
          <ac:chgData name="Đula Ribar" userId="d0654e65-b0c1-4722-abd4-5131f56d4ce7" providerId="ADAL" clId="{71DF6F98-61D4-47B5-A6B0-C71B320C0196}" dt="2017-06-29T10:44:29.498" v="542" actId="0"/>
          <ac:spMkLst>
            <pc:docMk/>
            <pc:sldMk cId="0" sldId="263"/>
            <ac:spMk id="8" creationId="{C1C07AD6-EC94-4748-A83B-5E22ADF24FE3}"/>
          </ac:spMkLst>
        </pc:spChg>
        <pc:spChg chg="mod">
          <ac:chgData name="Đula Ribar" userId="d0654e65-b0c1-4722-abd4-5131f56d4ce7" providerId="ADAL" clId="{71DF6F98-61D4-47B5-A6B0-C71B320C0196}" dt="2017-06-29T10:41:45.525" v="171" actId="20577"/>
          <ac:spMkLst>
            <pc:docMk/>
            <pc:sldMk cId="0" sldId="263"/>
            <ac:spMk id="11267" creationId="{15A6855F-683A-4067-BFC7-4BD68A88F622}"/>
          </ac:spMkLst>
        </pc:spChg>
        <pc:spChg chg="add mod">
          <ac:chgData name="Đula Ribar" userId="d0654e65-b0c1-4722-abd4-5131f56d4ce7" providerId="ADAL" clId="{71DF6F98-61D4-47B5-A6B0-C71B320C0196}" dt="2017-06-29T10:59:51.270" v="759" actId="14100"/>
          <ac:spMkLst>
            <pc:docMk/>
            <pc:sldMk cId="0" sldId="263"/>
            <ac:spMk id="10" creationId="{BC56DA9A-2789-469A-8D53-4C728DDBCB0B}"/>
          </ac:spMkLst>
        </pc:spChg>
        <pc:spChg chg="del">
          <ac:chgData name="Đula Ribar" userId="d0654e65-b0c1-4722-abd4-5131f56d4ce7" providerId="ADAL" clId="{71DF6F98-61D4-47B5-A6B0-C71B320C0196}" dt="2017-06-29T10:42:41.603" v="172" actId="478"/>
          <ac:spMkLst>
            <pc:docMk/>
            <pc:sldMk cId="0" sldId="263"/>
            <ac:spMk id="3" creationId="{5CB34BE1-54B1-4D10-8E48-1A17B1B39DF4}"/>
          </ac:spMkLst>
        </pc:spChg>
        <pc:spChg chg="add del">
          <ac:chgData name="Đula Ribar" userId="d0654e65-b0c1-4722-abd4-5131f56d4ce7" providerId="ADAL" clId="{71DF6F98-61D4-47B5-A6B0-C71B320C0196}" dt="2017-06-29T10:43:22.172" v="176" actId="0"/>
          <ac:spMkLst>
            <pc:docMk/>
            <pc:sldMk cId="0" sldId="263"/>
            <ac:spMk id="9" creationId="{7FAD208B-2A1E-4921-B33B-D3382D8B5869}"/>
          </ac:spMkLst>
        </pc:spChg>
        <pc:spChg chg="add del mod">
          <ac:chgData name="Đula Ribar" userId="d0654e65-b0c1-4722-abd4-5131f56d4ce7" providerId="ADAL" clId="{71DF6F98-61D4-47B5-A6B0-C71B320C0196}" dt="2017-06-29T10:42:43.752" v="173" actId="478"/>
          <ac:spMkLst>
            <pc:docMk/>
            <pc:sldMk cId="0" sldId="263"/>
            <ac:spMk id="4" creationId="{EB1E5F1F-1279-4995-8B73-BE17B3AE9E29}"/>
          </ac:spMkLst>
        </pc:spChg>
      </pc:sldChg>
      <pc:sldChg chg="addSp delSp modSp">
        <pc:chgData name="Đula Ribar" userId="d0654e65-b0c1-4722-abd4-5131f56d4ce7" providerId="ADAL" clId="{71DF6F98-61D4-47B5-A6B0-C71B320C0196}" dt="2017-06-29T10:47:16.419" v="585" actId="14100"/>
        <pc:sldMkLst>
          <pc:docMk/>
          <pc:sldMk cId="0" sldId="275"/>
        </pc:sldMkLst>
        <pc:spChg chg="del">
          <ac:chgData name="Đula Ribar" userId="d0654e65-b0c1-4722-abd4-5131f56d4ce7" providerId="ADAL" clId="{71DF6F98-61D4-47B5-A6B0-C71B320C0196}" dt="2017-06-29T10:38:18.629" v="146" actId="478"/>
          <ac:spMkLst>
            <pc:docMk/>
            <pc:sldMk cId="0" sldId="275"/>
            <ac:spMk id="2" creationId="{5D1C5122-B8A4-4AB2-B14E-9AA6F9931D65}"/>
          </ac:spMkLst>
        </pc:spChg>
        <pc:spChg chg="mod">
          <ac:chgData name="Đula Ribar" userId="d0654e65-b0c1-4722-abd4-5131f56d4ce7" providerId="ADAL" clId="{71DF6F98-61D4-47B5-A6B0-C71B320C0196}" dt="2017-06-29T10:38:08.718" v="145" actId="20577"/>
          <ac:spMkLst>
            <pc:docMk/>
            <pc:sldMk cId="0" sldId="275"/>
            <ac:spMk id="8197" creationId="{A6F0EB96-5909-426C-A25D-6F700D351F1E}"/>
          </ac:spMkLst>
        </pc:spChg>
        <pc:spChg chg="add mod">
          <ac:chgData name="Đula Ribar" userId="d0654e65-b0c1-4722-abd4-5131f56d4ce7" providerId="ADAL" clId="{71DF6F98-61D4-47B5-A6B0-C71B320C0196}" dt="2017-06-29T10:47:16.419" v="585" actId="14100"/>
          <ac:spMkLst>
            <pc:docMk/>
            <pc:sldMk cId="0" sldId="275"/>
            <ac:spMk id="6" creationId="{C46C140D-92A0-485C-B342-045FA780C2AB}"/>
          </ac:spMkLst>
        </pc:spChg>
      </pc:sldChg>
      <pc:sldChg chg="addSp delSp modSp">
        <pc:chgData name="Đula Ribar" userId="d0654e65-b0c1-4722-abd4-5131f56d4ce7" providerId="ADAL" clId="{71DF6F98-61D4-47B5-A6B0-C71B320C0196}" dt="2017-06-29T10:46:48.002" v="581" actId="14100"/>
        <pc:sldMkLst>
          <pc:docMk/>
          <pc:sldMk cId="1165901509" sldId="281"/>
        </pc:sldMkLst>
        <pc:spChg chg="mod">
          <ac:chgData name="Đula Ribar" userId="d0654e65-b0c1-4722-abd4-5131f56d4ce7" providerId="ADAL" clId="{71DF6F98-61D4-47B5-A6B0-C71B320C0196}" dt="2017-06-29T10:45:35.704" v="562" actId="20577"/>
          <ac:spMkLst>
            <pc:docMk/>
            <pc:sldMk cId="1165901509" sldId="281"/>
            <ac:spMk id="11267" creationId="{15A6855F-683A-4067-BFC7-4BD68A88F622}"/>
          </ac:spMkLst>
        </pc:spChg>
        <pc:spChg chg="del">
          <ac:chgData name="Đula Ribar" userId="d0654e65-b0c1-4722-abd4-5131f56d4ce7" providerId="ADAL" clId="{71DF6F98-61D4-47B5-A6B0-C71B320C0196}" dt="2017-06-29T10:45:40.621" v="563" actId="478"/>
          <ac:spMkLst>
            <pc:docMk/>
            <pc:sldMk cId="1165901509" sldId="281"/>
            <ac:spMk id="3" creationId="{5CB34BE1-54B1-4D10-8E48-1A17B1B39DF4}"/>
          </ac:spMkLst>
        </pc:spChg>
        <pc:spChg chg="add del mod">
          <ac:chgData name="Đula Ribar" userId="d0654e65-b0c1-4722-abd4-5131f56d4ce7" providerId="ADAL" clId="{71DF6F98-61D4-47B5-A6B0-C71B320C0196}" dt="2017-06-29T10:45:42.071" v="564" actId="478"/>
          <ac:spMkLst>
            <pc:docMk/>
            <pc:sldMk cId="1165901509" sldId="281"/>
            <ac:spMk id="4" creationId="{8280F4E9-7A54-4731-A2C7-14B77717C2DE}"/>
          </ac:spMkLst>
        </pc:spChg>
        <pc:spChg chg="add mod">
          <ac:chgData name="Đula Ribar" userId="d0654e65-b0c1-4722-abd4-5131f56d4ce7" providerId="ADAL" clId="{71DF6F98-61D4-47B5-A6B0-C71B320C0196}" dt="2017-06-29T10:46:48.002" v="581" actId="14100"/>
          <ac:spMkLst>
            <pc:docMk/>
            <pc:sldMk cId="1165901509" sldId="281"/>
            <ac:spMk id="8" creationId="{E683D40F-9AD1-4467-96A1-B5FACCD79557}"/>
          </ac:spMkLst>
        </pc:spChg>
      </pc:sldChg>
      <pc:sldChg chg="addSp delSp modSp">
        <pc:chgData name="Đula Ribar" userId="d0654e65-b0c1-4722-abd4-5131f56d4ce7" providerId="ADAL" clId="{71DF6F98-61D4-47B5-A6B0-C71B320C0196}" dt="2017-06-29T10:53:21.291" v="713" actId="0"/>
        <pc:sldMkLst>
          <pc:docMk/>
          <pc:sldMk cId="75180982" sldId="282"/>
        </pc:sldMkLst>
        <pc:spChg chg="mod">
          <ac:chgData name="Đula Ribar" userId="d0654e65-b0c1-4722-abd4-5131f56d4ce7" providerId="ADAL" clId="{71DF6F98-61D4-47B5-A6B0-C71B320C0196}" dt="2017-06-29T10:47:46.554" v="608" actId="20577"/>
          <ac:spMkLst>
            <pc:docMk/>
            <pc:sldMk cId="75180982" sldId="282"/>
            <ac:spMk id="11267" creationId="{15A6855F-683A-4067-BFC7-4BD68A88F622}"/>
          </ac:spMkLst>
        </pc:spChg>
        <pc:spChg chg="add del mod">
          <ac:chgData name="Đula Ribar" userId="d0654e65-b0c1-4722-abd4-5131f56d4ce7" providerId="ADAL" clId="{71DF6F98-61D4-47B5-A6B0-C71B320C0196}" dt="2017-06-29T10:47:52.700" v="610" actId="478"/>
          <ac:spMkLst>
            <pc:docMk/>
            <pc:sldMk cId="75180982" sldId="282"/>
            <ac:spMk id="4" creationId="{FDAA7EA0-3C4A-4081-8D9C-E2A881A5DA36}"/>
          </ac:spMkLst>
        </pc:spChg>
        <pc:spChg chg="del">
          <ac:chgData name="Đula Ribar" userId="d0654e65-b0c1-4722-abd4-5131f56d4ce7" providerId="ADAL" clId="{71DF6F98-61D4-47B5-A6B0-C71B320C0196}" dt="2017-06-29T10:47:51.204" v="609" actId="478"/>
          <ac:spMkLst>
            <pc:docMk/>
            <pc:sldMk cId="75180982" sldId="282"/>
            <ac:spMk id="3" creationId="{5CB34BE1-54B1-4D10-8E48-1A17B1B39DF4}"/>
          </ac:spMkLst>
        </pc:spChg>
        <pc:spChg chg="add mod">
          <ac:chgData name="Đula Ribar" userId="d0654e65-b0c1-4722-abd4-5131f56d4ce7" providerId="ADAL" clId="{71DF6F98-61D4-47B5-A6B0-C71B320C0196}" dt="2017-06-29T10:53:21.291" v="713" actId="0"/>
          <ac:spMkLst>
            <pc:docMk/>
            <pc:sldMk cId="75180982" sldId="282"/>
            <ac:spMk id="8" creationId="{3E44EBD9-87EF-4F67-88C3-0C84FB333BDF}"/>
          </ac:spMkLst>
        </pc:spChg>
      </pc:sldChg>
      <pc:sldChg chg="addSp delSp modSp">
        <pc:chgData name="Đula Ribar" userId="d0654e65-b0c1-4722-abd4-5131f56d4ce7" providerId="ADAL" clId="{71DF6F98-61D4-47B5-A6B0-C71B320C0196}" dt="2017-06-29T10:55:51.012" v="728" actId="0"/>
        <pc:sldMkLst>
          <pc:docMk/>
          <pc:sldMk cId="3119103963" sldId="283"/>
        </pc:sldMkLst>
        <pc:spChg chg="del">
          <ac:chgData name="Đula Ribar" userId="d0654e65-b0c1-4722-abd4-5131f56d4ce7" providerId="ADAL" clId="{71DF6F98-61D4-47B5-A6B0-C71B320C0196}" dt="2017-06-29T10:53:10.080" v="710" actId="478"/>
          <ac:spMkLst>
            <pc:docMk/>
            <pc:sldMk cId="3119103963" sldId="283"/>
            <ac:spMk id="3" creationId="{5CB34BE1-54B1-4D10-8E48-1A17B1B39DF4}"/>
          </ac:spMkLst>
        </pc:spChg>
        <pc:spChg chg="add del mod">
          <ac:chgData name="Đula Ribar" userId="d0654e65-b0c1-4722-abd4-5131f56d4ce7" providerId="ADAL" clId="{71DF6F98-61D4-47B5-A6B0-C71B320C0196}" dt="2017-06-29T10:53:11.277" v="711" actId="478"/>
          <ac:spMkLst>
            <pc:docMk/>
            <pc:sldMk cId="3119103963" sldId="283"/>
            <ac:spMk id="4" creationId="{0E5ACAEC-5E35-4D0F-912F-CB50C29D4539}"/>
          </ac:spMkLst>
        </pc:spChg>
        <pc:spChg chg="mod">
          <ac:chgData name="Đula Ribar" userId="d0654e65-b0c1-4722-abd4-5131f56d4ce7" providerId="ADAL" clId="{71DF6F98-61D4-47B5-A6B0-C71B320C0196}" dt="2017-06-29T10:53:05.538" v="709" actId="20577"/>
          <ac:spMkLst>
            <pc:docMk/>
            <pc:sldMk cId="3119103963" sldId="283"/>
            <ac:spMk id="11267" creationId="{15A6855F-683A-4067-BFC7-4BD68A88F622}"/>
          </ac:spMkLst>
        </pc:spChg>
        <pc:spChg chg="add mod">
          <ac:chgData name="Đula Ribar" userId="d0654e65-b0c1-4722-abd4-5131f56d4ce7" providerId="ADAL" clId="{71DF6F98-61D4-47B5-A6B0-C71B320C0196}" dt="2017-06-29T10:55:51.012" v="728" actId="0"/>
          <ac:spMkLst>
            <pc:docMk/>
            <pc:sldMk cId="3119103963" sldId="283"/>
            <ac:spMk id="8" creationId="{1D2B5314-186B-4FE4-B149-CD49595CE577}"/>
          </ac:spMkLst>
        </pc:spChg>
      </pc:sldChg>
      <pc:sldChg chg="del">
        <pc:chgData name="Đula Ribar" userId="d0654e65-b0c1-4722-abd4-5131f56d4ce7" providerId="ADAL" clId="{71DF6F98-61D4-47B5-A6B0-C71B320C0196}" dt="2017-06-29T10:58:21.356" v="750" actId="2696"/>
        <pc:sldMkLst>
          <pc:docMk/>
          <pc:sldMk cId="2288168421" sldId="284"/>
        </pc:sldMkLst>
      </pc:sldChg>
      <pc:sldChg chg="del">
        <pc:chgData name="Đula Ribar" userId="d0654e65-b0c1-4722-abd4-5131f56d4ce7" providerId="ADAL" clId="{71DF6F98-61D4-47B5-A6B0-C71B320C0196}" dt="2017-06-29T10:57:52.791" v="746" actId="2696"/>
        <pc:sldMkLst>
          <pc:docMk/>
          <pc:sldMk cId="854975505" sldId="285"/>
        </pc:sldMkLst>
      </pc:sldChg>
      <pc:sldChg chg="del">
        <pc:chgData name="Đula Ribar" userId="d0654e65-b0c1-4722-abd4-5131f56d4ce7" providerId="ADAL" clId="{71DF6F98-61D4-47B5-A6B0-C71B320C0196}" dt="2017-06-29T10:58:00.619" v="747" actId="2696"/>
        <pc:sldMkLst>
          <pc:docMk/>
          <pc:sldMk cId="1684679337" sldId="286"/>
        </pc:sldMkLst>
      </pc:sldChg>
      <pc:sldChg chg="del">
        <pc:chgData name="Đula Ribar" userId="d0654e65-b0c1-4722-abd4-5131f56d4ce7" providerId="ADAL" clId="{71DF6F98-61D4-47B5-A6B0-C71B320C0196}" dt="2017-06-29T10:58:04.372" v="748" actId="2696"/>
        <pc:sldMkLst>
          <pc:docMk/>
          <pc:sldMk cId="4200990124" sldId="287"/>
        </pc:sldMkLst>
      </pc:sldChg>
      <pc:sldChg chg="del">
        <pc:chgData name="Đula Ribar" userId="d0654e65-b0c1-4722-abd4-5131f56d4ce7" providerId="ADAL" clId="{71DF6F98-61D4-47B5-A6B0-C71B320C0196}" dt="2017-06-29T10:58:07.499" v="749" actId="2696"/>
        <pc:sldMkLst>
          <pc:docMk/>
          <pc:sldMk cId="3305199321" sldId="288"/>
        </pc:sldMkLst>
      </pc:sldChg>
      <pc:sldChg chg="addSp delSp modSp">
        <pc:chgData name="Đula Ribar" userId="d0654e65-b0c1-4722-abd4-5131f56d4ce7" providerId="ADAL" clId="{71DF6F98-61D4-47B5-A6B0-C71B320C0196}" dt="2017-06-29T11:51:40.918" v="971" actId="20577"/>
        <pc:sldMkLst>
          <pc:docMk/>
          <pc:sldMk cId="3190812709" sldId="289"/>
        </pc:sldMkLst>
        <pc:spChg chg="del">
          <ac:chgData name="Đula Ribar" userId="d0654e65-b0c1-4722-abd4-5131f56d4ce7" providerId="ADAL" clId="{71DF6F98-61D4-47B5-A6B0-C71B320C0196}" dt="2017-06-29T11:48:35.739" v="801" actId="478"/>
          <ac:spMkLst>
            <pc:docMk/>
            <pc:sldMk cId="3190812709" sldId="289"/>
            <ac:spMk id="3" creationId="{5CB34BE1-54B1-4D10-8E48-1A17B1B39DF4}"/>
          </ac:spMkLst>
        </pc:spChg>
        <pc:spChg chg="add mod">
          <ac:chgData name="Đula Ribar" userId="d0654e65-b0c1-4722-abd4-5131f56d4ce7" providerId="ADAL" clId="{71DF6F98-61D4-47B5-A6B0-C71B320C0196}" dt="2017-06-29T11:51:40.918" v="971" actId="20577"/>
          <ac:spMkLst>
            <pc:docMk/>
            <pc:sldMk cId="3190812709" sldId="289"/>
            <ac:spMk id="8" creationId="{73DFA06A-F0CF-4404-8F42-B5C7B442422B}"/>
          </ac:spMkLst>
        </pc:spChg>
        <pc:spChg chg="mod">
          <ac:chgData name="Đula Ribar" userId="d0654e65-b0c1-4722-abd4-5131f56d4ce7" providerId="ADAL" clId="{71DF6F98-61D4-47B5-A6B0-C71B320C0196}" dt="2017-06-29T11:48:31.101" v="800" actId="20577"/>
          <ac:spMkLst>
            <pc:docMk/>
            <pc:sldMk cId="3190812709" sldId="289"/>
            <ac:spMk id="11267" creationId="{15A6855F-683A-4067-BFC7-4BD68A88F622}"/>
          </ac:spMkLst>
        </pc:spChg>
        <pc:spChg chg="add del mod">
          <ac:chgData name="Đula Ribar" userId="d0654e65-b0c1-4722-abd4-5131f56d4ce7" providerId="ADAL" clId="{71DF6F98-61D4-47B5-A6B0-C71B320C0196}" dt="2017-06-29T11:48:41.114" v="803" actId="478"/>
          <ac:spMkLst>
            <pc:docMk/>
            <pc:sldMk cId="3190812709" sldId="289"/>
            <ac:spMk id="4" creationId="{D0E9D2C7-EEA4-4C94-9D5D-435BACCBACB8}"/>
          </ac:spMkLst>
        </pc:spChg>
      </pc:sldChg>
      <pc:sldChg chg="modSp add">
        <pc:chgData name="Đula Ribar" userId="d0654e65-b0c1-4722-abd4-5131f56d4ce7" providerId="ADAL" clId="{71DF6F98-61D4-47B5-A6B0-C71B320C0196}" dt="2017-06-29T10:47:04.517" v="583" actId="14100"/>
        <pc:sldMkLst>
          <pc:docMk/>
          <pc:sldMk cId="3619382520" sldId="290"/>
        </pc:sldMkLst>
        <pc:spChg chg="mod">
          <ac:chgData name="Đula Ribar" userId="d0654e65-b0c1-4722-abd4-5131f56d4ce7" providerId="ADAL" clId="{71DF6F98-61D4-47B5-A6B0-C71B320C0196}" dt="2017-06-29T10:47:04.517" v="583" actId="14100"/>
          <ac:spMkLst>
            <pc:docMk/>
            <pc:sldMk cId="3619382520" sldId="290"/>
            <ac:spMk id="10" creationId="{BC56DA9A-2789-469A-8D53-4C728DDBCB0B}"/>
          </ac:spMkLst>
        </pc:spChg>
      </pc:sldChg>
      <pc:sldChg chg="modSp add">
        <pc:chgData name="Đula Ribar" userId="d0654e65-b0c1-4722-abd4-5131f56d4ce7" providerId="ADAL" clId="{71DF6F98-61D4-47B5-A6B0-C71B320C0196}" dt="2017-06-29T10:57:28.176" v="745" actId="0"/>
        <pc:sldMkLst>
          <pc:docMk/>
          <pc:sldMk cId="3227323949" sldId="291"/>
        </pc:sldMkLst>
        <pc:spChg chg="mod">
          <ac:chgData name="Đula Ribar" userId="d0654e65-b0c1-4722-abd4-5131f56d4ce7" providerId="ADAL" clId="{71DF6F98-61D4-47B5-A6B0-C71B320C0196}" dt="2017-06-29T10:56:30.540" v="735" actId="20577"/>
          <ac:spMkLst>
            <pc:docMk/>
            <pc:sldMk cId="3227323949" sldId="291"/>
            <ac:spMk id="11267" creationId="{15A6855F-683A-4067-BFC7-4BD68A88F622}"/>
          </ac:spMkLst>
        </pc:spChg>
        <pc:spChg chg="mod">
          <ac:chgData name="Đula Ribar" userId="d0654e65-b0c1-4722-abd4-5131f56d4ce7" providerId="ADAL" clId="{71DF6F98-61D4-47B5-A6B0-C71B320C0196}" dt="2017-06-29T10:57:28.176" v="745" actId="0"/>
          <ac:spMkLst>
            <pc:docMk/>
            <pc:sldMk cId="3227323949" sldId="291"/>
            <ac:spMk id="8" creationId="{1D2B5314-186B-4FE4-B149-CD49595CE5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2A4EDB-3827-425A-9B34-846C35D003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1C71435C-F59A-4D42-903A-F722694DCA0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D3C81ED-976C-4C60-96B8-EE1E39687B32}" type="datetimeFigureOut">
              <a:rPr lang="en-US"/>
              <a:pPr>
                <a:defRPr/>
              </a:pPr>
              <a:t>6/29/2017</a:t>
            </a:fld>
            <a:endParaRPr lang="en-US"/>
          </a:p>
        </p:txBody>
      </p:sp>
      <p:sp>
        <p:nvSpPr>
          <p:cNvPr id="4" name="Slide Image Placeholder 3">
            <a:extLst>
              <a:ext uri="{FF2B5EF4-FFF2-40B4-BE49-F238E27FC236}">
                <a16:creationId xmlns:a16="http://schemas.microsoft.com/office/drawing/2014/main" id="{ABE41B24-BB53-420A-AAA9-228282EACB0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2133D17-D372-4BE0-BF8F-A7A75B1F76E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4D31127-1237-4429-8DEB-C982866360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BEA7AB8-4366-4DFB-ABC5-C7082C68898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352D6EA-6C6C-4E5C-A43F-1CECFC49BE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42F7850-3BD9-45BC-AD1C-DCB9CB5F2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DB3B8A1-72F9-4E8E-96F5-587C79141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is using the background from https://dribbble.com/shots/1588545--Freebie-7-Low-Poly-Backgrounds-svg-png</a:t>
            </a:r>
          </a:p>
          <a:p>
            <a:pPr eaLnBrk="1" hangingPunct="1">
              <a:spcBef>
                <a:spcPct val="0"/>
              </a:spcBef>
            </a:pPr>
            <a:r>
              <a:rPr lang="en-US" altLang="en-US"/>
              <a:t>Template modified by fppt.com</a:t>
            </a:r>
          </a:p>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8A609124-C0D8-4160-8340-6F9DB6A2CC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9498C8-1559-44C5-A96B-FE18B18D7274}"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CD18B1A-EEB6-4F13-AA8A-4C12F18EBA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614301FF-C3F0-45A1-BA9E-648A503BE0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is using the background from https://dribbble.com/shots/1588545--Freebie-7-Low-Poly-Backgrounds-svg-png</a:t>
            </a:r>
          </a:p>
          <a:p>
            <a:pPr eaLnBrk="1" hangingPunct="1">
              <a:spcBef>
                <a:spcPct val="0"/>
              </a:spcBef>
            </a:pPr>
            <a:r>
              <a:rPr lang="en-US" altLang="en-US"/>
              <a:t>Template modified by fppt.com</a:t>
            </a:r>
          </a:p>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3FC0F695-4557-49A1-AFED-F0B0575F33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25CEDA-B5C2-41FF-9B89-176ED32DB813}"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51F3649-8BE1-4B1B-844C-C5192722C0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D406724-EAC9-4A59-8AD0-6FD63AA8A3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is using the background from https://dribbble.com/shots/1588545--Freebie-7-Low-Poly-Backgrounds-svg-png</a:t>
            </a:r>
          </a:p>
          <a:p>
            <a:pPr eaLnBrk="1" hangingPunct="1">
              <a:spcBef>
                <a:spcPct val="0"/>
              </a:spcBef>
            </a:pPr>
            <a:r>
              <a:rPr lang="en-US" altLang="en-US"/>
              <a:t>Template modified by fppt.com</a:t>
            </a:r>
          </a:p>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E7D4C7F6-BBFF-4336-8288-62B51018C7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C869AD-1F24-463A-BFBA-FA17C5AA988F}" type="slidenum">
              <a:rPr lang="en-US" altLang="en-US"/>
              <a:pPr>
                <a:spcBef>
                  <a:spcPct val="0"/>
                </a:spcBef>
              </a:pPr>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7719EB3-46A4-40D9-831E-6509399DB066}"/>
              </a:ext>
            </a:extLst>
          </p:cNvPr>
          <p:cNvSpPr>
            <a:spLocks noGrp="1"/>
          </p:cNvSpPr>
          <p:nvPr>
            <p:ph type="dt" sz="half" idx="10"/>
          </p:nvPr>
        </p:nvSpPr>
        <p:spPr/>
        <p:txBody>
          <a:bodyPr/>
          <a:lstStyle>
            <a:lvl1pPr>
              <a:defRPr/>
            </a:lvl1pPr>
          </a:lstStyle>
          <a:p>
            <a:pPr>
              <a:defRPr/>
            </a:pPr>
            <a:fld id="{BA6F092C-6D46-4E93-B07D-9FF72B602E60}" type="datetimeFigureOut">
              <a:rPr lang="en-US"/>
              <a:pPr>
                <a:defRPr/>
              </a:pPr>
              <a:t>6/29/2017</a:t>
            </a:fld>
            <a:endParaRPr lang="en-US"/>
          </a:p>
        </p:txBody>
      </p:sp>
      <p:sp>
        <p:nvSpPr>
          <p:cNvPr id="5" name="Footer Placeholder 4">
            <a:extLst>
              <a:ext uri="{FF2B5EF4-FFF2-40B4-BE49-F238E27FC236}">
                <a16:creationId xmlns:a16="http://schemas.microsoft.com/office/drawing/2014/main" id="{C6795191-206D-4CFA-85DF-1AC193CC01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AE4E2C-B0FE-47F1-9CDE-037114E0743B}"/>
              </a:ext>
            </a:extLst>
          </p:cNvPr>
          <p:cNvSpPr>
            <a:spLocks noGrp="1"/>
          </p:cNvSpPr>
          <p:nvPr>
            <p:ph type="sldNum" sz="quarter" idx="12"/>
          </p:nvPr>
        </p:nvSpPr>
        <p:spPr/>
        <p:txBody>
          <a:bodyPr/>
          <a:lstStyle>
            <a:lvl1pPr>
              <a:defRPr/>
            </a:lvl1pPr>
          </a:lstStyle>
          <a:p>
            <a:pPr>
              <a:defRPr/>
            </a:pPr>
            <a:fld id="{3888AD2C-3268-43DE-86CC-96A63695C288}" type="slidenum">
              <a:rPr lang="en-US"/>
              <a:pPr>
                <a:defRPr/>
              </a:pPr>
              <a:t>‹#›</a:t>
            </a:fld>
            <a:endParaRPr lang="en-US"/>
          </a:p>
        </p:txBody>
      </p:sp>
    </p:spTree>
    <p:extLst>
      <p:ext uri="{BB962C8B-B14F-4D97-AF65-F5344CB8AC3E}">
        <p14:creationId xmlns:p14="http://schemas.microsoft.com/office/powerpoint/2010/main" val="104155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400121-0079-4F19-91B5-9220F315F310}"/>
              </a:ext>
            </a:extLst>
          </p:cNvPr>
          <p:cNvSpPr>
            <a:spLocks noGrp="1"/>
          </p:cNvSpPr>
          <p:nvPr>
            <p:ph type="dt" sz="half" idx="10"/>
          </p:nvPr>
        </p:nvSpPr>
        <p:spPr/>
        <p:txBody>
          <a:bodyPr/>
          <a:lstStyle>
            <a:lvl1pPr>
              <a:defRPr/>
            </a:lvl1pPr>
          </a:lstStyle>
          <a:p>
            <a:pPr>
              <a:defRPr/>
            </a:pPr>
            <a:fld id="{78E3CC7C-BCBC-4BD5-8DB3-B5932F1823E2}" type="datetimeFigureOut">
              <a:rPr lang="en-US"/>
              <a:pPr>
                <a:defRPr/>
              </a:pPr>
              <a:t>6/29/2017</a:t>
            </a:fld>
            <a:endParaRPr lang="en-US"/>
          </a:p>
        </p:txBody>
      </p:sp>
      <p:sp>
        <p:nvSpPr>
          <p:cNvPr id="5" name="Footer Placeholder 4">
            <a:extLst>
              <a:ext uri="{FF2B5EF4-FFF2-40B4-BE49-F238E27FC236}">
                <a16:creationId xmlns:a16="http://schemas.microsoft.com/office/drawing/2014/main" id="{AB4E7BAF-FDA9-46C0-9813-99CCFE6C7F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868A3-BCCC-41EE-9FC5-2DAD196E6605}"/>
              </a:ext>
            </a:extLst>
          </p:cNvPr>
          <p:cNvSpPr>
            <a:spLocks noGrp="1"/>
          </p:cNvSpPr>
          <p:nvPr>
            <p:ph type="sldNum" sz="quarter" idx="12"/>
          </p:nvPr>
        </p:nvSpPr>
        <p:spPr/>
        <p:txBody>
          <a:bodyPr/>
          <a:lstStyle>
            <a:lvl1pPr>
              <a:defRPr/>
            </a:lvl1pPr>
          </a:lstStyle>
          <a:p>
            <a:pPr>
              <a:defRPr/>
            </a:pPr>
            <a:fld id="{C5957FF7-F012-4ED8-94E5-04BA481D2967}" type="slidenum">
              <a:rPr lang="en-US"/>
              <a:pPr>
                <a:defRPr/>
              </a:pPr>
              <a:t>‹#›</a:t>
            </a:fld>
            <a:endParaRPr lang="en-US"/>
          </a:p>
        </p:txBody>
      </p:sp>
    </p:spTree>
    <p:extLst>
      <p:ext uri="{BB962C8B-B14F-4D97-AF65-F5344CB8AC3E}">
        <p14:creationId xmlns:p14="http://schemas.microsoft.com/office/powerpoint/2010/main" val="216600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02239E-32DA-48D0-884A-BC48294986A0}"/>
              </a:ext>
            </a:extLst>
          </p:cNvPr>
          <p:cNvSpPr>
            <a:spLocks noGrp="1"/>
          </p:cNvSpPr>
          <p:nvPr>
            <p:ph type="dt" sz="half" idx="10"/>
          </p:nvPr>
        </p:nvSpPr>
        <p:spPr/>
        <p:txBody>
          <a:bodyPr/>
          <a:lstStyle>
            <a:lvl1pPr>
              <a:defRPr/>
            </a:lvl1pPr>
          </a:lstStyle>
          <a:p>
            <a:pPr>
              <a:defRPr/>
            </a:pPr>
            <a:fld id="{66BC3EE8-48ED-4763-B4AB-6434DD889509}" type="datetimeFigureOut">
              <a:rPr lang="en-US"/>
              <a:pPr>
                <a:defRPr/>
              </a:pPr>
              <a:t>6/29/2017</a:t>
            </a:fld>
            <a:endParaRPr lang="en-US"/>
          </a:p>
        </p:txBody>
      </p:sp>
      <p:sp>
        <p:nvSpPr>
          <p:cNvPr id="5" name="Footer Placeholder 4">
            <a:extLst>
              <a:ext uri="{FF2B5EF4-FFF2-40B4-BE49-F238E27FC236}">
                <a16:creationId xmlns:a16="http://schemas.microsoft.com/office/drawing/2014/main" id="{61917C68-004F-4848-A1D3-B495449ED8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7A8B25-4F82-479F-9F15-761D6E459152}"/>
              </a:ext>
            </a:extLst>
          </p:cNvPr>
          <p:cNvSpPr>
            <a:spLocks noGrp="1"/>
          </p:cNvSpPr>
          <p:nvPr>
            <p:ph type="sldNum" sz="quarter" idx="12"/>
          </p:nvPr>
        </p:nvSpPr>
        <p:spPr/>
        <p:txBody>
          <a:bodyPr/>
          <a:lstStyle>
            <a:lvl1pPr>
              <a:defRPr/>
            </a:lvl1pPr>
          </a:lstStyle>
          <a:p>
            <a:pPr>
              <a:defRPr/>
            </a:pPr>
            <a:fld id="{ECD81322-AB09-43BB-9C4E-49C2B9F75E90}" type="slidenum">
              <a:rPr lang="en-US"/>
              <a:pPr>
                <a:defRPr/>
              </a:pPr>
              <a:t>‹#›</a:t>
            </a:fld>
            <a:endParaRPr lang="en-US"/>
          </a:p>
        </p:txBody>
      </p:sp>
    </p:spTree>
    <p:extLst>
      <p:ext uri="{BB962C8B-B14F-4D97-AF65-F5344CB8AC3E}">
        <p14:creationId xmlns:p14="http://schemas.microsoft.com/office/powerpoint/2010/main" val="365890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1F9E0B8-12E4-4826-ABAE-C3F584B1BE76}"/>
              </a:ext>
            </a:extLst>
          </p:cNvPr>
          <p:cNvSpPr>
            <a:spLocks noGrp="1"/>
          </p:cNvSpPr>
          <p:nvPr>
            <p:ph type="dt" sz="half" idx="10"/>
          </p:nvPr>
        </p:nvSpPr>
        <p:spPr/>
        <p:txBody>
          <a:bodyPr/>
          <a:lstStyle>
            <a:lvl1pPr>
              <a:defRPr/>
            </a:lvl1pPr>
          </a:lstStyle>
          <a:p>
            <a:pPr>
              <a:defRPr/>
            </a:pPr>
            <a:fld id="{443B56FA-DDE7-4289-820C-18B009B52289}" type="datetimeFigureOut">
              <a:rPr lang="en-US"/>
              <a:pPr>
                <a:defRPr/>
              </a:pPr>
              <a:t>6/29/2017</a:t>
            </a:fld>
            <a:endParaRPr lang="en-US"/>
          </a:p>
        </p:txBody>
      </p:sp>
      <p:sp>
        <p:nvSpPr>
          <p:cNvPr id="5" name="Footer Placeholder 4">
            <a:extLst>
              <a:ext uri="{FF2B5EF4-FFF2-40B4-BE49-F238E27FC236}">
                <a16:creationId xmlns:a16="http://schemas.microsoft.com/office/drawing/2014/main" id="{2515C0CA-B99A-4895-AA27-3324FA6462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EBE586-A1BD-4B37-81FA-D3F539FE03F1}"/>
              </a:ext>
            </a:extLst>
          </p:cNvPr>
          <p:cNvSpPr>
            <a:spLocks noGrp="1"/>
          </p:cNvSpPr>
          <p:nvPr>
            <p:ph type="sldNum" sz="quarter" idx="12"/>
          </p:nvPr>
        </p:nvSpPr>
        <p:spPr/>
        <p:txBody>
          <a:bodyPr/>
          <a:lstStyle>
            <a:lvl1pPr>
              <a:defRPr/>
            </a:lvl1pPr>
          </a:lstStyle>
          <a:p>
            <a:pPr>
              <a:defRPr/>
            </a:pPr>
            <a:fld id="{B79A514A-4C6A-4610-8CFF-8749B9779795}" type="slidenum">
              <a:rPr lang="en-US"/>
              <a:pPr>
                <a:defRPr/>
              </a:pPr>
              <a:t>‹#›</a:t>
            </a:fld>
            <a:endParaRPr lang="en-US"/>
          </a:p>
        </p:txBody>
      </p:sp>
    </p:spTree>
    <p:extLst>
      <p:ext uri="{BB962C8B-B14F-4D97-AF65-F5344CB8AC3E}">
        <p14:creationId xmlns:p14="http://schemas.microsoft.com/office/powerpoint/2010/main" val="385643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8D099-1B99-4119-9523-C2D836892932}"/>
              </a:ext>
            </a:extLst>
          </p:cNvPr>
          <p:cNvSpPr>
            <a:spLocks noGrp="1"/>
          </p:cNvSpPr>
          <p:nvPr>
            <p:ph type="dt" sz="half" idx="10"/>
          </p:nvPr>
        </p:nvSpPr>
        <p:spPr/>
        <p:txBody>
          <a:bodyPr/>
          <a:lstStyle>
            <a:lvl1pPr>
              <a:defRPr/>
            </a:lvl1pPr>
          </a:lstStyle>
          <a:p>
            <a:pPr>
              <a:defRPr/>
            </a:pPr>
            <a:fld id="{5569A35E-68B9-4B07-8B48-6A52F83CBCF0}" type="datetimeFigureOut">
              <a:rPr lang="en-US"/>
              <a:pPr>
                <a:defRPr/>
              </a:pPr>
              <a:t>6/29/2017</a:t>
            </a:fld>
            <a:endParaRPr lang="en-US"/>
          </a:p>
        </p:txBody>
      </p:sp>
      <p:sp>
        <p:nvSpPr>
          <p:cNvPr id="5" name="Footer Placeholder 4">
            <a:extLst>
              <a:ext uri="{FF2B5EF4-FFF2-40B4-BE49-F238E27FC236}">
                <a16:creationId xmlns:a16="http://schemas.microsoft.com/office/drawing/2014/main" id="{8DD683B5-3FE1-47F9-8B17-AB4C4CFE51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7FA77C-32E5-4789-8F0E-2FD6851A20B4}"/>
              </a:ext>
            </a:extLst>
          </p:cNvPr>
          <p:cNvSpPr>
            <a:spLocks noGrp="1"/>
          </p:cNvSpPr>
          <p:nvPr>
            <p:ph type="sldNum" sz="quarter" idx="12"/>
          </p:nvPr>
        </p:nvSpPr>
        <p:spPr/>
        <p:txBody>
          <a:bodyPr/>
          <a:lstStyle>
            <a:lvl1pPr>
              <a:defRPr/>
            </a:lvl1pPr>
          </a:lstStyle>
          <a:p>
            <a:pPr>
              <a:defRPr/>
            </a:pPr>
            <a:fld id="{1BC217FD-B349-4A4F-9564-E02A9E71A34E}" type="slidenum">
              <a:rPr lang="en-US"/>
              <a:pPr>
                <a:defRPr/>
              </a:pPr>
              <a:t>‹#›</a:t>
            </a:fld>
            <a:endParaRPr lang="en-US"/>
          </a:p>
        </p:txBody>
      </p:sp>
    </p:spTree>
    <p:extLst>
      <p:ext uri="{BB962C8B-B14F-4D97-AF65-F5344CB8AC3E}">
        <p14:creationId xmlns:p14="http://schemas.microsoft.com/office/powerpoint/2010/main" val="279997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83B50F7-4207-47A9-BB2C-C36CA388D599}"/>
              </a:ext>
            </a:extLst>
          </p:cNvPr>
          <p:cNvSpPr>
            <a:spLocks noGrp="1"/>
          </p:cNvSpPr>
          <p:nvPr>
            <p:ph type="dt" sz="half" idx="10"/>
          </p:nvPr>
        </p:nvSpPr>
        <p:spPr/>
        <p:txBody>
          <a:bodyPr/>
          <a:lstStyle>
            <a:lvl1pPr>
              <a:defRPr/>
            </a:lvl1pPr>
          </a:lstStyle>
          <a:p>
            <a:pPr>
              <a:defRPr/>
            </a:pPr>
            <a:fld id="{A4611DC7-CD35-4638-99F1-8807578561F2}" type="datetimeFigureOut">
              <a:rPr lang="en-US"/>
              <a:pPr>
                <a:defRPr/>
              </a:pPr>
              <a:t>6/29/2017</a:t>
            </a:fld>
            <a:endParaRPr lang="en-US"/>
          </a:p>
        </p:txBody>
      </p:sp>
      <p:sp>
        <p:nvSpPr>
          <p:cNvPr id="6" name="Footer Placeholder 4">
            <a:extLst>
              <a:ext uri="{FF2B5EF4-FFF2-40B4-BE49-F238E27FC236}">
                <a16:creationId xmlns:a16="http://schemas.microsoft.com/office/drawing/2014/main" id="{5C9A58E2-20C1-4919-9422-EBF2FC110A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98933A-4A16-4312-8E42-EBEA39C8A2A1}"/>
              </a:ext>
            </a:extLst>
          </p:cNvPr>
          <p:cNvSpPr>
            <a:spLocks noGrp="1"/>
          </p:cNvSpPr>
          <p:nvPr>
            <p:ph type="sldNum" sz="quarter" idx="12"/>
          </p:nvPr>
        </p:nvSpPr>
        <p:spPr/>
        <p:txBody>
          <a:bodyPr/>
          <a:lstStyle>
            <a:lvl1pPr>
              <a:defRPr/>
            </a:lvl1pPr>
          </a:lstStyle>
          <a:p>
            <a:pPr>
              <a:defRPr/>
            </a:pPr>
            <a:fld id="{85F6E021-2303-4057-933F-CF02045F378B}" type="slidenum">
              <a:rPr lang="en-US"/>
              <a:pPr>
                <a:defRPr/>
              </a:pPr>
              <a:t>‹#›</a:t>
            </a:fld>
            <a:endParaRPr lang="en-US"/>
          </a:p>
        </p:txBody>
      </p:sp>
    </p:spTree>
    <p:extLst>
      <p:ext uri="{BB962C8B-B14F-4D97-AF65-F5344CB8AC3E}">
        <p14:creationId xmlns:p14="http://schemas.microsoft.com/office/powerpoint/2010/main" val="198761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942EF32-C541-410B-B5B3-66F87A554255}"/>
              </a:ext>
            </a:extLst>
          </p:cNvPr>
          <p:cNvSpPr>
            <a:spLocks noGrp="1"/>
          </p:cNvSpPr>
          <p:nvPr>
            <p:ph type="dt" sz="half" idx="10"/>
          </p:nvPr>
        </p:nvSpPr>
        <p:spPr/>
        <p:txBody>
          <a:bodyPr/>
          <a:lstStyle>
            <a:lvl1pPr>
              <a:defRPr/>
            </a:lvl1pPr>
          </a:lstStyle>
          <a:p>
            <a:pPr>
              <a:defRPr/>
            </a:pPr>
            <a:fld id="{7D285246-4422-4613-82AD-6713B41F27D8}" type="datetimeFigureOut">
              <a:rPr lang="en-US"/>
              <a:pPr>
                <a:defRPr/>
              </a:pPr>
              <a:t>6/29/2017</a:t>
            </a:fld>
            <a:endParaRPr lang="en-US"/>
          </a:p>
        </p:txBody>
      </p:sp>
      <p:sp>
        <p:nvSpPr>
          <p:cNvPr id="8" name="Footer Placeholder 4">
            <a:extLst>
              <a:ext uri="{FF2B5EF4-FFF2-40B4-BE49-F238E27FC236}">
                <a16:creationId xmlns:a16="http://schemas.microsoft.com/office/drawing/2014/main" id="{E59337C4-C8D7-4C57-9728-7E7285CCEF2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DDC015C-CA13-48C1-9DE7-4524FE85E83E}"/>
              </a:ext>
            </a:extLst>
          </p:cNvPr>
          <p:cNvSpPr>
            <a:spLocks noGrp="1"/>
          </p:cNvSpPr>
          <p:nvPr>
            <p:ph type="sldNum" sz="quarter" idx="12"/>
          </p:nvPr>
        </p:nvSpPr>
        <p:spPr/>
        <p:txBody>
          <a:bodyPr/>
          <a:lstStyle>
            <a:lvl1pPr>
              <a:defRPr/>
            </a:lvl1pPr>
          </a:lstStyle>
          <a:p>
            <a:pPr>
              <a:defRPr/>
            </a:pPr>
            <a:fld id="{9ADF37BF-775C-4CF8-B62E-B8149225DB7B}" type="slidenum">
              <a:rPr lang="en-US"/>
              <a:pPr>
                <a:defRPr/>
              </a:pPr>
              <a:t>‹#›</a:t>
            </a:fld>
            <a:endParaRPr lang="en-US"/>
          </a:p>
        </p:txBody>
      </p:sp>
    </p:spTree>
    <p:extLst>
      <p:ext uri="{BB962C8B-B14F-4D97-AF65-F5344CB8AC3E}">
        <p14:creationId xmlns:p14="http://schemas.microsoft.com/office/powerpoint/2010/main" val="264067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B3C87E8-0C02-4485-9D78-26FE6DDF3358}"/>
              </a:ext>
            </a:extLst>
          </p:cNvPr>
          <p:cNvSpPr>
            <a:spLocks noGrp="1"/>
          </p:cNvSpPr>
          <p:nvPr>
            <p:ph type="dt" sz="half" idx="10"/>
          </p:nvPr>
        </p:nvSpPr>
        <p:spPr/>
        <p:txBody>
          <a:bodyPr/>
          <a:lstStyle>
            <a:lvl1pPr>
              <a:defRPr/>
            </a:lvl1pPr>
          </a:lstStyle>
          <a:p>
            <a:pPr>
              <a:defRPr/>
            </a:pPr>
            <a:fld id="{E0252752-D23F-4086-9A43-3D38642E3BE2}" type="datetimeFigureOut">
              <a:rPr lang="en-US"/>
              <a:pPr>
                <a:defRPr/>
              </a:pPr>
              <a:t>6/29/2017</a:t>
            </a:fld>
            <a:endParaRPr lang="en-US"/>
          </a:p>
        </p:txBody>
      </p:sp>
      <p:sp>
        <p:nvSpPr>
          <p:cNvPr id="4" name="Footer Placeholder 4">
            <a:extLst>
              <a:ext uri="{FF2B5EF4-FFF2-40B4-BE49-F238E27FC236}">
                <a16:creationId xmlns:a16="http://schemas.microsoft.com/office/drawing/2014/main" id="{7D3B1A12-FE67-42DC-AD2B-986AE6DEBF6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C0EDBB-A187-46CB-BF9D-880DB21BA8CB}"/>
              </a:ext>
            </a:extLst>
          </p:cNvPr>
          <p:cNvSpPr>
            <a:spLocks noGrp="1"/>
          </p:cNvSpPr>
          <p:nvPr>
            <p:ph type="sldNum" sz="quarter" idx="12"/>
          </p:nvPr>
        </p:nvSpPr>
        <p:spPr/>
        <p:txBody>
          <a:bodyPr/>
          <a:lstStyle>
            <a:lvl1pPr>
              <a:defRPr/>
            </a:lvl1pPr>
          </a:lstStyle>
          <a:p>
            <a:pPr>
              <a:defRPr/>
            </a:pPr>
            <a:fld id="{0643DB9F-C150-452C-85CE-23DCA174E766}" type="slidenum">
              <a:rPr lang="en-US"/>
              <a:pPr>
                <a:defRPr/>
              </a:pPr>
              <a:t>‹#›</a:t>
            </a:fld>
            <a:endParaRPr lang="en-US"/>
          </a:p>
        </p:txBody>
      </p:sp>
    </p:spTree>
    <p:extLst>
      <p:ext uri="{BB962C8B-B14F-4D97-AF65-F5344CB8AC3E}">
        <p14:creationId xmlns:p14="http://schemas.microsoft.com/office/powerpoint/2010/main" val="221935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48829C1-864F-4ACA-9944-808E211D1D32}"/>
              </a:ext>
            </a:extLst>
          </p:cNvPr>
          <p:cNvSpPr>
            <a:spLocks noGrp="1"/>
          </p:cNvSpPr>
          <p:nvPr>
            <p:ph type="dt" sz="half" idx="10"/>
          </p:nvPr>
        </p:nvSpPr>
        <p:spPr/>
        <p:txBody>
          <a:bodyPr/>
          <a:lstStyle>
            <a:lvl1pPr>
              <a:defRPr/>
            </a:lvl1pPr>
          </a:lstStyle>
          <a:p>
            <a:pPr>
              <a:defRPr/>
            </a:pPr>
            <a:fld id="{9E030B4E-0008-4FA5-AA01-351145EDE7C2}" type="datetimeFigureOut">
              <a:rPr lang="en-US"/>
              <a:pPr>
                <a:defRPr/>
              </a:pPr>
              <a:t>6/29/2017</a:t>
            </a:fld>
            <a:endParaRPr lang="en-US"/>
          </a:p>
        </p:txBody>
      </p:sp>
      <p:sp>
        <p:nvSpPr>
          <p:cNvPr id="3" name="Footer Placeholder 4">
            <a:extLst>
              <a:ext uri="{FF2B5EF4-FFF2-40B4-BE49-F238E27FC236}">
                <a16:creationId xmlns:a16="http://schemas.microsoft.com/office/drawing/2014/main" id="{FC2C1B40-BEFD-4070-89FF-E96E4D711C8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95F63CB-F07C-437C-8760-E662AD81E452}"/>
              </a:ext>
            </a:extLst>
          </p:cNvPr>
          <p:cNvSpPr>
            <a:spLocks noGrp="1"/>
          </p:cNvSpPr>
          <p:nvPr>
            <p:ph type="sldNum" sz="quarter" idx="12"/>
          </p:nvPr>
        </p:nvSpPr>
        <p:spPr/>
        <p:txBody>
          <a:bodyPr/>
          <a:lstStyle>
            <a:lvl1pPr>
              <a:defRPr/>
            </a:lvl1pPr>
          </a:lstStyle>
          <a:p>
            <a:pPr>
              <a:defRPr/>
            </a:pPr>
            <a:fld id="{7A641FF6-1590-41BA-93A6-B2D3BD3DE155}" type="slidenum">
              <a:rPr lang="en-US"/>
              <a:pPr>
                <a:defRPr/>
              </a:pPr>
              <a:t>‹#›</a:t>
            </a:fld>
            <a:endParaRPr lang="en-US"/>
          </a:p>
        </p:txBody>
      </p:sp>
    </p:spTree>
    <p:extLst>
      <p:ext uri="{BB962C8B-B14F-4D97-AF65-F5344CB8AC3E}">
        <p14:creationId xmlns:p14="http://schemas.microsoft.com/office/powerpoint/2010/main" val="112914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59BDB68-5C94-4C08-B5D2-8E54092A9A52}"/>
              </a:ext>
            </a:extLst>
          </p:cNvPr>
          <p:cNvSpPr>
            <a:spLocks noGrp="1"/>
          </p:cNvSpPr>
          <p:nvPr>
            <p:ph type="dt" sz="half" idx="10"/>
          </p:nvPr>
        </p:nvSpPr>
        <p:spPr/>
        <p:txBody>
          <a:bodyPr/>
          <a:lstStyle>
            <a:lvl1pPr>
              <a:defRPr/>
            </a:lvl1pPr>
          </a:lstStyle>
          <a:p>
            <a:pPr>
              <a:defRPr/>
            </a:pPr>
            <a:fld id="{A35A2E4A-20F0-4B8F-8A15-F5BD766C78B8}" type="datetimeFigureOut">
              <a:rPr lang="en-US"/>
              <a:pPr>
                <a:defRPr/>
              </a:pPr>
              <a:t>6/29/2017</a:t>
            </a:fld>
            <a:endParaRPr lang="en-US"/>
          </a:p>
        </p:txBody>
      </p:sp>
      <p:sp>
        <p:nvSpPr>
          <p:cNvPr id="6" name="Footer Placeholder 4">
            <a:extLst>
              <a:ext uri="{FF2B5EF4-FFF2-40B4-BE49-F238E27FC236}">
                <a16:creationId xmlns:a16="http://schemas.microsoft.com/office/drawing/2014/main" id="{25D49037-1568-4057-8B8D-3AEB5DBF4B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7EDC00-E66E-449D-8927-B9372E5CC9CA}"/>
              </a:ext>
            </a:extLst>
          </p:cNvPr>
          <p:cNvSpPr>
            <a:spLocks noGrp="1"/>
          </p:cNvSpPr>
          <p:nvPr>
            <p:ph type="sldNum" sz="quarter" idx="12"/>
          </p:nvPr>
        </p:nvSpPr>
        <p:spPr/>
        <p:txBody>
          <a:bodyPr/>
          <a:lstStyle>
            <a:lvl1pPr>
              <a:defRPr/>
            </a:lvl1pPr>
          </a:lstStyle>
          <a:p>
            <a:pPr>
              <a:defRPr/>
            </a:pPr>
            <a:fld id="{805BC440-2E6C-4D99-9622-BBF9745615B1}" type="slidenum">
              <a:rPr lang="en-US"/>
              <a:pPr>
                <a:defRPr/>
              </a:pPr>
              <a:t>‹#›</a:t>
            </a:fld>
            <a:endParaRPr lang="en-US"/>
          </a:p>
        </p:txBody>
      </p:sp>
    </p:spTree>
    <p:extLst>
      <p:ext uri="{BB962C8B-B14F-4D97-AF65-F5344CB8AC3E}">
        <p14:creationId xmlns:p14="http://schemas.microsoft.com/office/powerpoint/2010/main" val="395400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08AC248-941E-4E74-8245-545CC8EA9798}"/>
              </a:ext>
            </a:extLst>
          </p:cNvPr>
          <p:cNvSpPr>
            <a:spLocks noGrp="1"/>
          </p:cNvSpPr>
          <p:nvPr>
            <p:ph type="dt" sz="half" idx="10"/>
          </p:nvPr>
        </p:nvSpPr>
        <p:spPr/>
        <p:txBody>
          <a:bodyPr/>
          <a:lstStyle>
            <a:lvl1pPr>
              <a:defRPr/>
            </a:lvl1pPr>
          </a:lstStyle>
          <a:p>
            <a:pPr>
              <a:defRPr/>
            </a:pPr>
            <a:fld id="{1BA42B8D-F592-4027-A78B-FF4C09429117}" type="datetimeFigureOut">
              <a:rPr lang="en-US"/>
              <a:pPr>
                <a:defRPr/>
              </a:pPr>
              <a:t>6/29/2017</a:t>
            </a:fld>
            <a:endParaRPr lang="en-US"/>
          </a:p>
        </p:txBody>
      </p:sp>
      <p:sp>
        <p:nvSpPr>
          <p:cNvPr id="6" name="Footer Placeholder 4">
            <a:extLst>
              <a:ext uri="{FF2B5EF4-FFF2-40B4-BE49-F238E27FC236}">
                <a16:creationId xmlns:a16="http://schemas.microsoft.com/office/drawing/2014/main" id="{CA53BE29-6705-4D4E-8D97-4D67CDD233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E41143-0C45-461F-935D-C42D421C7F06}"/>
              </a:ext>
            </a:extLst>
          </p:cNvPr>
          <p:cNvSpPr>
            <a:spLocks noGrp="1"/>
          </p:cNvSpPr>
          <p:nvPr>
            <p:ph type="sldNum" sz="quarter" idx="12"/>
          </p:nvPr>
        </p:nvSpPr>
        <p:spPr/>
        <p:txBody>
          <a:bodyPr/>
          <a:lstStyle>
            <a:lvl1pPr>
              <a:defRPr/>
            </a:lvl1pPr>
          </a:lstStyle>
          <a:p>
            <a:pPr>
              <a:defRPr/>
            </a:pPr>
            <a:fld id="{D3AAF6B0-248D-4F12-94C2-F39D053272C0}" type="slidenum">
              <a:rPr lang="en-US"/>
              <a:pPr>
                <a:defRPr/>
              </a:pPr>
              <a:t>‹#›</a:t>
            </a:fld>
            <a:endParaRPr lang="en-US"/>
          </a:p>
        </p:txBody>
      </p:sp>
    </p:spTree>
    <p:extLst>
      <p:ext uri="{BB962C8B-B14F-4D97-AF65-F5344CB8AC3E}">
        <p14:creationId xmlns:p14="http://schemas.microsoft.com/office/powerpoint/2010/main" val="85892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FD3B27-073E-4FA4-8757-7B35B734657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ECE5536-CA5F-46F2-BB1C-31C2C6E529D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B4690BE-D698-42E7-9EC9-3DAF30315E0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E97D2B4-A9E5-4C34-BD59-D96CEC5B338F}" type="datetimeFigureOut">
              <a:rPr lang="en-US"/>
              <a:pPr>
                <a:defRPr/>
              </a:pPr>
              <a:t>6/29/2017</a:t>
            </a:fld>
            <a:endParaRPr lang="en-US"/>
          </a:p>
        </p:txBody>
      </p:sp>
      <p:sp>
        <p:nvSpPr>
          <p:cNvPr id="5" name="Footer Placeholder 4">
            <a:extLst>
              <a:ext uri="{FF2B5EF4-FFF2-40B4-BE49-F238E27FC236}">
                <a16:creationId xmlns:a16="http://schemas.microsoft.com/office/drawing/2014/main" id="{4E8C27E6-7450-43A1-AC62-C2CBAB6A3E8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2756E26-F59D-44D7-A904-DA12F5022218}"/>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3DF97C5-E174-404D-A2B1-BA91531B72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novisad2021.r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international@ns2021.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4">
            <a:extLst>
              <a:ext uri="{FF2B5EF4-FFF2-40B4-BE49-F238E27FC236}">
                <a16:creationId xmlns:a16="http://schemas.microsoft.com/office/drawing/2014/main" id="{CCE07581-4187-40AB-A603-690532298C3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187" t="23392" r="19630"/>
          <a:stretch>
            <a:fillRect/>
          </a:stretch>
        </p:blipFill>
        <p:spPr>
          <a:xfrm>
            <a:off x="0" y="0"/>
            <a:ext cx="9144000" cy="6858000"/>
          </a:xfrm>
        </p:spPr>
      </p:pic>
      <p:sp>
        <p:nvSpPr>
          <p:cNvPr id="8" name="Rectangle 7">
            <a:extLst>
              <a:ext uri="{FF2B5EF4-FFF2-40B4-BE49-F238E27FC236}">
                <a16:creationId xmlns:a16="http://schemas.microsoft.com/office/drawing/2014/main" id="{EEA2BF51-8EF6-41E1-B25C-F72E34AB2E4F}"/>
              </a:ext>
            </a:extLst>
          </p:cNvPr>
          <p:cNvSpPr/>
          <p:nvPr/>
        </p:nvSpPr>
        <p:spPr>
          <a:xfrm>
            <a:off x="0" y="3210891"/>
            <a:ext cx="9144001" cy="2233613"/>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09187D96-B7CE-4811-9714-D0BC4146BC0D}"/>
              </a:ext>
            </a:extLst>
          </p:cNvPr>
          <p:cNvSpPr>
            <a:spLocks noGrp="1"/>
          </p:cNvSpPr>
          <p:nvPr>
            <p:ph type="title"/>
          </p:nvPr>
        </p:nvSpPr>
        <p:spPr>
          <a:xfrm>
            <a:off x="652463" y="3429000"/>
            <a:ext cx="8189912" cy="995363"/>
          </a:xfrm>
        </p:spPr>
        <p:txBody>
          <a:bodyPr lIns="68580" tIns="34290" rIns="68580" bIns="34290" rtlCol="0" anchor="b">
            <a:normAutofit/>
          </a:bodyPr>
          <a:lstStyle/>
          <a:p>
            <a:pPr algn="ctr" eaLnBrk="1" fontAlgn="auto" hangingPunct="1">
              <a:spcAft>
                <a:spcPts val="0"/>
              </a:spcAft>
              <a:defRPr/>
            </a:pPr>
            <a:r>
              <a:rPr lang="sr-Latn-RS" sz="4500" dirty="0"/>
              <a:t>Novi Sad 2021</a:t>
            </a:r>
            <a:endParaRPr lang="en-US" sz="4500" dirty="0"/>
          </a:p>
        </p:txBody>
      </p:sp>
      <p:sp>
        <p:nvSpPr>
          <p:cNvPr id="3077" name="TextBox 2">
            <a:extLst>
              <a:ext uri="{FF2B5EF4-FFF2-40B4-BE49-F238E27FC236}">
                <a16:creationId xmlns:a16="http://schemas.microsoft.com/office/drawing/2014/main" id="{117A3179-1884-4395-A095-6A10A85DDD8F}"/>
              </a:ext>
            </a:extLst>
          </p:cNvPr>
          <p:cNvSpPr txBox="1">
            <a:spLocks noChangeArrowheads="1"/>
          </p:cNvSpPr>
          <p:nvPr/>
        </p:nvSpPr>
        <p:spPr bwMode="auto">
          <a:xfrm>
            <a:off x="1684993" y="4546335"/>
            <a:ext cx="61248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sr-Latn-RS" altLang="en-US" sz="3200" dirty="0">
                <a:solidFill>
                  <a:srgbClr val="0070C0"/>
                </a:solidFill>
              </a:rPr>
              <a:t>Danube Promenade</a:t>
            </a:r>
          </a:p>
        </p:txBody>
      </p:sp>
      <p:pic>
        <p:nvPicPr>
          <p:cNvPr id="3078" name="Picture 3">
            <a:extLst>
              <a:ext uri="{FF2B5EF4-FFF2-40B4-BE49-F238E27FC236}">
                <a16:creationId xmlns:a16="http://schemas.microsoft.com/office/drawing/2014/main" id="{AA3AA996-B85A-4F9F-BAA8-1F5BCB0F8C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2613" y="1258888"/>
            <a:ext cx="26924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a:extLst>
              <a:ext uri="{FF2B5EF4-FFF2-40B4-BE49-F238E27FC236}">
                <a16:creationId xmlns:a16="http://schemas.microsoft.com/office/drawing/2014/main" id="{84D5E637-75F5-4C2B-842F-CB48F33FD0CD}"/>
              </a:ext>
            </a:extLst>
          </p:cNvPr>
          <p:cNvPicPr>
            <a:picLocks noChangeAspect="1"/>
          </p:cNvPicPr>
          <p:nvPr/>
        </p:nvPicPr>
        <p:blipFill>
          <a:blip r:embed="rId2">
            <a:extLst>
              <a:ext uri="{28A0092B-C50C-407E-A947-70E740481C1C}">
                <a14:useLocalDpi xmlns:a14="http://schemas.microsoft.com/office/drawing/2010/main" val="0"/>
              </a:ext>
            </a:extLst>
          </a:blip>
          <a:srcRect l="12187" t="23392" r="196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15A6855F-683A-4067-BFC7-4BD68A88F622}"/>
              </a:ext>
            </a:extLst>
          </p:cNvPr>
          <p:cNvSpPr>
            <a:spLocks noGrp="1"/>
          </p:cNvSpPr>
          <p:nvPr>
            <p:ph type="title"/>
          </p:nvPr>
        </p:nvSpPr>
        <p:spPr>
          <a:xfrm>
            <a:off x="628650" y="434975"/>
            <a:ext cx="7886700" cy="1325563"/>
          </a:xfrm>
        </p:spPr>
        <p:txBody>
          <a:bodyPr/>
          <a:lstStyle/>
          <a:p>
            <a:pPr eaLnBrk="1" hangingPunct="1"/>
            <a:r>
              <a:rPr lang="en-US" altLang="en-US" dirty="0">
                <a:solidFill>
                  <a:schemeClr val="bg1"/>
                </a:solidFill>
              </a:rPr>
              <a:t>Thank you for your attention</a:t>
            </a:r>
            <a:endParaRPr lang="sr-Latn-RS" altLang="en-US" dirty="0">
              <a:solidFill>
                <a:schemeClr val="bg1"/>
              </a:solidFill>
            </a:endParaRPr>
          </a:p>
        </p:txBody>
      </p:sp>
      <p:sp>
        <p:nvSpPr>
          <p:cNvPr id="5" name="Rectangle 4">
            <a:extLst>
              <a:ext uri="{FF2B5EF4-FFF2-40B4-BE49-F238E27FC236}">
                <a16:creationId xmlns:a16="http://schemas.microsoft.com/office/drawing/2014/main" id="{37521C5C-AB06-49E6-929F-ED6C8399CC97}"/>
              </a:ext>
            </a:extLst>
          </p:cNvPr>
          <p:cNvSpPr/>
          <p:nvPr/>
        </p:nvSpPr>
        <p:spPr>
          <a:xfrm>
            <a:off x="0" y="1649413"/>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endParaRPr lang="en-US" dirty="0"/>
          </a:p>
        </p:txBody>
      </p:sp>
      <p:sp>
        <p:nvSpPr>
          <p:cNvPr id="8" name="TextBox 7">
            <a:extLst>
              <a:ext uri="{FF2B5EF4-FFF2-40B4-BE49-F238E27FC236}">
                <a16:creationId xmlns:a16="http://schemas.microsoft.com/office/drawing/2014/main" id="{73DFA06A-F0CF-4404-8F42-B5C7B442422B}"/>
              </a:ext>
            </a:extLst>
          </p:cNvPr>
          <p:cNvSpPr txBox="1"/>
          <p:nvPr/>
        </p:nvSpPr>
        <p:spPr>
          <a:xfrm>
            <a:off x="218364" y="2762744"/>
            <a:ext cx="8748215" cy="2031325"/>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eaLnBrk="1" hangingPunct="1">
              <a:lnSpc>
                <a:spcPct val="150000"/>
              </a:lnSpc>
              <a:buSzPct val="100000"/>
            </a:pPr>
            <a:r>
              <a:rPr lang="en-US" sz="2800" dirty="0"/>
              <a:t>Our website: </a:t>
            </a:r>
            <a:r>
              <a:rPr lang="en-US" sz="2800" dirty="0">
                <a:hlinkClick r:id="rId3"/>
              </a:rPr>
              <a:t>www.novisad2021.rs</a:t>
            </a:r>
            <a:endParaRPr lang="en-US" sz="2800" dirty="0"/>
          </a:p>
          <a:p>
            <a:pPr marL="0" indent="0" eaLnBrk="1" hangingPunct="1">
              <a:lnSpc>
                <a:spcPct val="150000"/>
              </a:lnSpc>
              <a:buSzPct val="100000"/>
            </a:pPr>
            <a:endParaRPr lang="en-US" sz="2800" dirty="0"/>
          </a:p>
          <a:p>
            <a:pPr marL="0" indent="0" algn="ctr" eaLnBrk="1" hangingPunct="1">
              <a:lnSpc>
                <a:spcPct val="150000"/>
              </a:lnSpc>
              <a:buSzPct val="100000"/>
            </a:pPr>
            <a:r>
              <a:rPr lang="en-US" sz="2800" dirty="0"/>
              <a:t>Contact us: </a:t>
            </a:r>
            <a:r>
              <a:rPr lang="en-US" sz="2800" dirty="0">
                <a:hlinkClick r:id="rId4"/>
              </a:rPr>
              <a:t>international@ns2021.rs</a:t>
            </a:r>
            <a:r>
              <a:rPr lang="en-US" sz="2800" dirty="0"/>
              <a:t> </a:t>
            </a:r>
          </a:p>
        </p:txBody>
      </p:sp>
    </p:spTree>
    <p:extLst>
      <p:ext uri="{BB962C8B-B14F-4D97-AF65-F5344CB8AC3E}">
        <p14:creationId xmlns:p14="http://schemas.microsoft.com/office/powerpoint/2010/main" val="319081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4">
            <a:extLst>
              <a:ext uri="{FF2B5EF4-FFF2-40B4-BE49-F238E27FC236}">
                <a16:creationId xmlns:a16="http://schemas.microsoft.com/office/drawing/2014/main" id="{54EDEE22-7517-45A2-90DA-463BBD67B19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187" t="23392" r="19630"/>
          <a:stretch>
            <a:fillRect/>
          </a:stretch>
        </p:blipFill>
        <p:spPr>
          <a:xfrm>
            <a:off x="0" y="0"/>
            <a:ext cx="9144000" cy="6858000"/>
          </a:xfrm>
        </p:spPr>
      </p:pic>
      <p:sp>
        <p:nvSpPr>
          <p:cNvPr id="8" name="Rectangle 7">
            <a:extLst>
              <a:ext uri="{FF2B5EF4-FFF2-40B4-BE49-F238E27FC236}">
                <a16:creationId xmlns:a16="http://schemas.microsoft.com/office/drawing/2014/main" id="{B0982F02-8742-4FC1-B178-986637DEC0BA}"/>
              </a:ext>
            </a:extLst>
          </p:cNvPr>
          <p:cNvSpPr/>
          <p:nvPr/>
        </p:nvSpPr>
        <p:spPr>
          <a:xfrm>
            <a:off x="0" y="1855788"/>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9" name="TextBox 3">
            <a:extLst>
              <a:ext uri="{FF2B5EF4-FFF2-40B4-BE49-F238E27FC236}">
                <a16:creationId xmlns:a16="http://schemas.microsoft.com/office/drawing/2014/main" id="{33F3230C-58F8-4071-B197-95083F1C66F0}"/>
              </a:ext>
            </a:extLst>
          </p:cNvPr>
          <p:cNvSpPr txBox="1">
            <a:spLocks noChangeArrowheads="1"/>
          </p:cNvSpPr>
          <p:nvPr/>
        </p:nvSpPr>
        <p:spPr bwMode="auto">
          <a:xfrm>
            <a:off x="1177925" y="730250"/>
            <a:ext cx="6788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chemeClr val="bg1"/>
                </a:solidFill>
              </a:rPr>
              <a:t>Basic premise </a:t>
            </a:r>
            <a:r>
              <a:rPr lang="sr-Latn-RS" altLang="en-US" sz="4000" dirty="0">
                <a:solidFill>
                  <a:schemeClr val="bg1"/>
                </a:solidFill>
              </a:rPr>
              <a:t> </a:t>
            </a:r>
            <a:endParaRPr lang="en-US" altLang="en-US" sz="4000" dirty="0">
              <a:solidFill>
                <a:schemeClr val="bg1"/>
              </a:solidFill>
            </a:endParaRPr>
          </a:p>
        </p:txBody>
      </p:sp>
      <p:sp>
        <p:nvSpPr>
          <p:cNvPr id="6" name="TextBox 5">
            <a:extLst>
              <a:ext uri="{FF2B5EF4-FFF2-40B4-BE49-F238E27FC236}">
                <a16:creationId xmlns:a16="http://schemas.microsoft.com/office/drawing/2014/main" id="{D4D97963-3875-40ED-99FD-E16002BB981E}"/>
              </a:ext>
            </a:extLst>
          </p:cNvPr>
          <p:cNvSpPr txBox="1"/>
          <p:nvPr/>
        </p:nvSpPr>
        <p:spPr>
          <a:xfrm>
            <a:off x="204716" y="2366963"/>
            <a:ext cx="8707272" cy="2195473"/>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4100"/>
              </a:lnSpc>
              <a:buSzPct val="100000"/>
              <a:buFontTx/>
              <a:buBlip>
                <a:blip r:embed="rId4"/>
              </a:buBlip>
            </a:pPr>
            <a:r>
              <a:rPr lang="en-US" dirty="0">
                <a:latin typeface="+mn-lt"/>
              </a:rPr>
              <a:t>the idea is that on certain locations the bank of the Danube could be utilized as a form of public space to promote cultural events and creative industries along the Danube river, which would create bonds between the inhabitants and introduce each other’s art and cultural heritage.</a:t>
            </a:r>
            <a:endParaRPr lang="sr-Latn-RS" altLang="en-US" sz="2000" b="1" dirty="0">
              <a:solidFill>
                <a:srgbClr val="000000"/>
              </a:solidFill>
              <a:latin typeface="+mn-lt"/>
              <a:sym typeface="Trebuchet MS" panose="020B0603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4">
            <a:extLst>
              <a:ext uri="{FF2B5EF4-FFF2-40B4-BE49-F238E27FC236}">
                <a16:creationId xmlns:a16="http://schemas.microsoft.com/office/drawing/2014/main" id="{FF53DF45-FE03-43F3-BE5E-BD28D43C56A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187" t="23392" r="19630"/>
          <a:stretch>
            <a:fillRect/>
          </a:stretch>
        </p:blipFill>
        <p:spPr>
          <a:xfrm>
            <a:off x="0" y="0"/>
            <a:ext cx="9144000" cy="6858000"/>
          </a:xfrm>
        </p:spPr>
      </p:pic>
      <p:sp>
        <p:nvSpPr>
          <p:cNvPr id="8" name="Rectangle 7">
            <a:extLst>
              <a:ext uri="{FF2B5EF4-FFF2-40B4-BE49-F238E27FC236}">
                <a16:creationId xmlns:a16="http://schemas.microsoft.com/office/drawing/2014/main" id="{B33C5469-2799-45C9-98EF-1D4BC645FE5A}"/>
              </a:ext>
            </a:extLst>
          </p:cNvPr>
          <p:cNvSpPr/>
          <p:nvPr/>
        </p:nvSpPr>
        <p:spPr>
          <a:xfrm>
            <a:off x="0" y="1855788"/>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197" name="TextBox 3">
            <a:extLst>
              <a:ext uri="{FF2B5EF4-FFF2-40B4-BE49-F238E27FC236}">
                <a16:creationId xmlns:a16="http://schemas.microsoft.com/office/drawing/2014/main" id="{A6F0EB96-5909-426C-A25D-6F700D351F1E}"/>
              </a:ext>
            </a:extLst>
          </p:cNvPr>
          <p:cNvSpPr txBox="1">
            <a:spLocks noChangeArrowheads="1"/>
          </p:cNvSpPr>
          <p:nvPr/>
        </p:nvSpPr>
        <p:spPr bwMode="auto">
          <a:xfrm>
            <a:off x="1177925" y="730250"/>
            <a:ext cx="6788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chemeClr val="bg1"/>
                </a:solidFill>
              </a:rPr>
              <a:t>Core concept</a:t>
            </a:r>
          </a:p>
        </p:txBody>
      </p:sp>
      <p:sp>
        <p:nvSpPr>
          <p:cNvPr id="6" name="TextBox 5">
            <a:extLst>
              <a:ext uri="{FF2B5EF4-FFF2-40B4-BE49-F238E27FC236}">
                <a16:creationId xmlns:a16="http://schemas.microsoft.com/office/drawing/2014/main" id="{C46C140D-92A0-485C-B342-045FA780C2AB}"/>
              </a:ext>
            </a:extLst>
          </p:cNvPr>
          <p:cNvSpPr txBox="1"/>
          <p:nvPr/>
        </p:nvSpPr>
        <p:spPr>
          <a:xfrm>
            <a:off x="232012" y="2366963"/>
            <a:ext cx="8666328" cy="2721258"/>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4100"/>
              </a:lnSpc>
              <a:buSzPct val="100000"/>
              <a:buFontTx/>
              <a:buBlip>
                <a:blip r:embed="rId4"/>
              </a:buBlip>
            </a:pPr>
            <a:r>
              <a:rPr lang="en-US" dirty="0"/>
              <a:t>The “core” of the concept is the creation of “interactive open-air galleries” as landmark spots for exhibiting and promoting cultural elements of the local areas.</a:t>
            </a:r>
          </a:p>
          <a:p>
            <a:pPr eaLnBrk="1" hangingPunct="1">
              <a:lnSpc>
                <a:spcPts val="4100"/>
              </a:lnSpc>
              <a:buSzPct val="100000"/>
              <a:buFontTx/>
              <a:buBlip>
                <a:blip r:embed="rId4"/>
              </a:buBlip>
            </a:pPr>
            <a:r>
              <a:rPr lang="en-US" dirty="0"/>
              <a:t>Open spaces of the landmarks will be suitable for supporting concerts, exhibitions, contemporary and traditional artistic presentations etc., following the thematic schedule. </a:t>
            </a:r>
            <a:endParaRPr lang="sr-Latn-RS" altLang="en-US" sz="2000" b="1" dirty="0">
              <a:solidFill>
                <a:srgbClr val="000000"/>
              </a:solidFill>
              <a:latin typeface="+mn-lt"/>
              <a:sym typeface="Trebuchet MS" panose="020B0603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a:extLst>
              <a:ext uri="{FF2B5EF4-FFF2-40B4-BE49-F238E27FC236}">
                <a16:creationId xmlns:a16="http://schemas.microsoft.com/office/drawing/2014/main" id="{84D5E637-75F5-4C2B-842F-CB48F33FD0CD}"/>
              </a:ext>
            </a:extLst>
          </p:cNvPr>
          <p:cNvPicPr>
            <a:picLocks noChangeAspect="1"/>
          </p:cNvPicPr>
          <p:nvPr/>
        </p:nvPicPr>
        <p:blipFill>
          <a:blip r:embed="rId2">
            <a:extLst>
              <a:ext uri="{28A0092B-C50C-407E-A947-70E740481C1C}">
                <a14:useLocalDpi xmlns:a14="http://schemas.microsoft.com/office/drawing/2010/main" val="0"/>
              </a:ext>
            </a:extLst>
          </a:blip>
          <a:srcRect l="12187" t="23392" r="196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15A6855F-683A-4067-BFC7-4BD68A88F622}"/>
              </a:ext>
            </a:extLst>
          </p:cNvPr>
          <p:cNvSpPr>
            <a:spLocks noGrp="1"/>
          </p:cNvSpPr>
          <p:nvPr>
            <p:ph type="title"/>
          </p:nvPr>
        </p:nvSpPr>
        <p:spPr>
          <a:xfrm>
            <a:off x="628650" y="434975"/>
            <a:ext cx="7886700" cy="1325563"/>
          </a:xfrm>
        </p:spPr>
        <p:txBody>
          <a:bodyPr/>
          <a:lstStyle/>
          <a:p>
            <a:pPr eaLnBrk="1" hangingPunct="1"/>
            <a:r>
              <a:rPr lang="en-US" altLang="en-US" dirty="0">
                <a:solidFill>
                  <a:schemeClr val="bg1"/>
                </a:solidFill>
              </a:rPr>
              <a:t>Content </a:t>
            </a:r>
            <a:endParaRPr lang="sr-Latn-RS" altLang="en-US" dirty="0">
              <a:solidFill>
                <a:schemeClr val="bg1"/>
              </a:solidFill>
            </a:endParaRPr>
          </a:p>
        </p:txBody>
      </p:sp>
      <p:sp>
        <p:nvSpPr>
          <p:cNvPr id="5" name="Rectangle 4">
            <a:extLst>
              <a:ext uri="{FF2B5EF4-FFF2-40B4-BE49-F238E27FC236}">
                <a16:creationId xmlns:a16="http://schemas.microsoft.com/office/drawing/2014/main" id="{37521C5C-AB06-49E6-929F-ED6C8399CC97}"/>
              </a:ext>
            </a:extLst>
          </p:cNvPr>
          <p:cNvSpPr/>
          <p:nvPr/>
        </p:nvSpPr>
        <p:spPr>
          <a:xfrm>
            <a:off x="0" y="1649413"/>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endParaRPr lang="en-US" dirty="0"/>
          </a:p>
        </p:txBody>
      </p:sp>
      <p:sp>
        <p:nvSpPr>
          <p:cNvPr id="10" name="TextBox 9">
            <a:extLst>
              <a:ext uri="{FF2B5EF4-FFF2-40B4-BE49-F238E27FC236}">
                <a16:creationId xmlns:a16="http://schemas.microsoft.com/office/drawing/2014/main" id="{BC56DA9A-2789-469A-8D53-4C728DDBCB0B}"/>
              </a:ext>
            </a:extLst>
          </p:cNvPr>
          <p:cNvSpPr txBox="1"/>
          <p:nvPr/>
        </p:nvSpPr>
        <p:spPr>
          <a:xfrm>
            <a:off x="218364" y="1875640"/>
            <a:ext cx="8720920" cy="3772828"/>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4100"/>
              </a:lnSpc>
              <a:buSzPct val="100000"/>
              <a:buFontTx/>
              <a:buBlip>
                <a:blip r:embed="rId3"/>
              </a:buBlip>
            </a:pPr>
            <a:r>
              <a:rPr lang="en-US" dirty="0"/>
              <a:t>All landmarks will have two big screens, presenting A-V material serving informative, recreational, educational and observing purposes, in relation to all participant areas. </a:t>
            </a:r>
          </a:p>
          <a:p>
            <a:pPr eaLnBrk="1" hangingPunct="1">
              <a:lnSpc>
                <a:spcPts val="4100"/>
              </a:lnSpc>
              <a:buSzPct val="100000"/>
              <a:buFontTx/>
              <a:buBlip>
                <a:blip r:embed="rId3"/>
              </a:buBlip>
            </a:pPr>
            <a:r>
              <a:rPr lang="en-US" dirty="0"/>
              <a:t>The screens can be considered as terminal observation spots that provide the visitors the chance to view selected territorial pictures and maps, historical, statistical and market information about the Danube Region and the participant cities etc.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a:extLst>
              <a:ext uri="{FF2B5EF4-FFF2-40B4-BE49-F238E27FC236}">
                <a16:creationId xmlns:a16="http://schemas.microsoft.com/office/drawing/2014/main" id="{84D5E637-75F5-4C2B-842F-CB48F33FD0CD}"/>
              </a:ext>
            </a:extLst>
          </p:cNvPr>
          <p:cNvPicPr>
            <a:picLocks noChangeAspect="1"/>
          </p:cNvPicPr>
          <p:nvPr/>
        </p:nvPicPr>
        <p:blipFill>
          <a:blip r:embed="rId2">
            <a:extLst>
              <a:ext uri="{28A0092B-C50C-407E-A947-70E740481C1C}">
                <a14:useLocalDpi xmlns:a14="http://schemas.microsoft.com/office/drawing/2010/main" val="0"/>
              </a:ext>
            </a:extLst>
          </a:blip>
          <a:srcRect l="12187" t="23392" r="196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15A6855F-683A-4067-BFC7-4BD68A88F622}"/>
              </a:ext>
            </a:extLst>
          </p:cNvPr>
          <p:cNvSpPr>
            <a:spLocks noGrp="1"/>
          </p:cNvSpPr>
          <p:nvPr>
            <p:ph type="title"/>
          </p:nvPr>
        </p:nvSpPr>
        <p:spPr>
          <a:xfrm>
            <a:off x="628650" y="434975"/>
            <a:ext cx="7886700" cy="1325563"/>
          </a:xfrm>
        </p:spPr>
        <p:txBody>
          <a:bodyPr/>
          <a:lstStyle/>
          <a:p>
            <a:pPr eaLnBrk="1" hangingPunct="1"/>
            <a:r>
              <a:rPr lang="en-US" altLang="en-US" dirty="0">
                <a:solidFill>
                  <a:schemeClr val="bg1"/>
                </a:solidFill>
              </a:rPr>
              <a:t>Content </a:t>
            </a:r>
            <a:endParaRPr lang="sr-Latn-RS" altLang="en-US" dirty="0">
              <a:solidFill>
                <a:schemeClr val="bg1"/>
              </a:solidFill>
            </a:endParaRPr>
          </a:p>
        </p:txBody>
      </p:sp>
      <p:sp>
        <p:nvSpPr>
          <p:cNvPr id="5" name="Rectangle 4">
            <a:extLst>
              <a:ext uri="{FF2B5EF4-FFF2-40B4-BE49-F238E27FC236}">
                <a16:creationId xmlns:a16="http://schemas.microsoft.com/office/drawing/2014/main" id="{37521C5C-AB06-49E6-929F-ED6C8399CC97}"/>
              </a:ext>
            </a:extLst>
          </p:cNvPr>
          <p:cNvSpPr/>
          <p:nvPr/>
        </p:nvSpPr>
        <p:spPr>
          <a:xfrm>
            <a:off x="0" y="1649413"/>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endParaRPr lang="en-US" dirty="0"/>
          </a:p>
        </p:txBody>
      </p:sp>
      <p:sp>
        <p:nvSpPr>
          <p:cNvPr id="10" name="TextBox 9">
            <a:extLst>
              <a:ext uri="{FF2B5EF4-FFF2-40B4-BE49-F238E27FC236}">
                <a16:creationId xmlns:a16="http://schemas.microsoft.com/office/drawing/2014/main" id="{BC56DA9A-2789-469A-8D53-4C728DDBCB0B}"/>
              </a:ext>
            </a:extLst>
          </p:cNvPr>
          <p:cNvSpPr txBox="1"/>
          <p:nvPr/>
        </p:nvSpPr>
        <p:spPr>
          <a:xfrm>
            <a:off x="259307" y="1875640"/>
            <a:ext cx="8707271" cy="3247043"/>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4100"/>
              </a:lnSpc>
              <a:buSzPct val="100000"/>
              <a:buFontTx/>
              <a:buBlip>
                <a:blip r:embed="rId3"/>
              </a:buBlip>
            </a:pPr>
            <a:r>
              <a:rPr lang="en-US" dirty="0"/>
              <a:t>On one side, there will be a reproduction of the material shown in the big screens, while on the other side, there will be another screen giving the opportunity to the users to virtually navigate through suggested Danube Region Routes, watch videos about certain areas, traditional customs, products and professions, alongside with having access to useful contemporary information, about products, services and landmarks/sights of the areas.</a:t>
            </a:r>
          </a:p>
        </p:txBody>
      </p:sp>
    </p:spTree>
    <p:extLst>
      <p:ext uri="{BB962C8B-B14F-4D97-AF65-F5344CB8AC3E}">
        <p14:creationId xmlns:p14="http://schemas.microsoft.com/office/powerpoint/2010/main" val="361938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a:extLst>
              <a:ext uri="{FF2B5EF4-FFF2-40B4-BE49-F238E27FC236}">
                <a16:creationId xmlns:a16="http://schemas.microsoft.com/office/drawing/2014/main" id="{84D5E637-75F5-4C2B-842F-CB48F33FD0CD}"/>
              </a:ext>
            </a:extLst>
          </p:cNvPr>
          <p:cNvPicPr>
            <a:picLocks noChangeAspect="1"/>
          </p:cNvPicPr>
          <p:nvPr/>
        </p:nvPicPr>
        <p:blipFill>
          <a:blip r:embed="rId2">
            <a:extLst>
              <a:ext uri="{28A0092B-C50C-407E-A947-70E740481C1C}">
                <a14:useLocalDpi xmlns:a14="http://schemas.microsoft.com/office/drawing/2010/main" val="0"/>
              </a:ext>
            </a:extLst>
          </a:blip>
          <a:srcRect l="12187" t="23392" r="196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15A6855F-683A-4067-BFC7-4BD68A88F622}"/>
              </a:ext>
            </a:extLst>
          </p:cNvPr>
          <p:cNvSpPr>
            <a:spLocks noGrp="1"/>
          </p:cNvSpPr>
          <p:nvPr>
            <p:ph type="title"/>
          </p:nvPr>
        </p:nvSpPr>
        <p:spPr>
          <a:xfrm>
            <a:off x="628650" y="434975"/>
            <a:ext cx="7886700" cy="1325563"/>
          </a:xfrm>
        </p:spPr>
        <p:txBody>
          <a:bodyPr/>
          <a:lstStyle/>
          <a:p>
            <a:pPr eaLnBrk="1" hangingPunct="1"/>
            <a:r>
              <a:rPr lang="en-US" altLang="en-US" dirty="0">
                <a:solidFill>
                  <a:schemeClr val="bg1"/>
                </a:solidFill>
              </a:rPr>
              <a:t>Relevance</a:t>
            </a:r>
            <a:endParaRPr lang="sr-Latn-RS" altLang="en-US" dirty="0">
              <a:solidFill>
                <a:schemeClr val="bg1"/>
              </a:solidFill>
            </a:endParaRPr>
          </a:p>
        </p:txBody>
      </p:sp>
      <p:sp>
        <p:nvSpPr>
          <p:cNvPr id="5" name="Rectangle 4">
            <a:extLst>
              <a:ext uri="{FF2B5EF4-FFF2-40B4-BE49-F238E27FC236}">
                <a16:creationId xmlns:a16="http://schemas.microsoft.com/office/drawing/2014/main" id="{37521C5C-AB06-49E6-929F-ED6C8399CC97}"/>
              </a:ext>
            </a:extLst>
          </p:cNvPr>
          <p:cNvSpPr/>
          <p:nvPr/>
        </p:nvSpPr>
        <p:spPr>
          <a:xfrm>
            <a:off x="0" y="1649413"/>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endParaRPr lang="en-US" dirty="0"/>
          </a:p>
        </p:txBody>
      </p:sp>
      <p:sp>
        <p:nvSpPr>
          <p:cNvPr id="8" name="TextBox 7">
            <a:extLst>
              <a:ext uri="{FF2B5EF4-FFF2-40B4-BE49-F238E27FC236}">
                <a16:creationId xmlns:a16="http://schemas.microsoft.com/office/drawing/2014/main" id="{E683D40F-9AD1-4467-96A1-B5FACCD79557}"/>
              </a:ext>
            </a:extLst>
          </p:cNvPr>
          <p:cNvSpPr txBox="1"/>
          <p:nvPr/>
        </p:nvSpPr>
        <p:spPr>
          <a:xfrm>
            <a:off x="218364" y="1698216"/>
            <a:ext cx="8748215" cy="3772828"/>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4100"/>
              </a:lnSpc>
              <a:buSzPct val="100000"/>
              <a:buFontTx/>
              <a:buBlip>
                <a:blip r:embed="rId3"/>
              </a:buBlip>
            </a:pPr>
            <a:r>
              <a:rPr lang="en-US" dirty="0"/>
              <a:t>The strategic relevance of the project comes from the fact that the Danube region still faces historic complexities and transitional challenges related to culture, local heritage and social structures. The project will tackle these challenges through workshops, building the capacities of local cultural actors and through designing common methodologies to rethink local potentials and open up new spaces for upcoming artists as well as to foster the exchange of knowledge of each other’s cultural heritage</a:t>
            </a:r>
          </a:p>
        </p:txBody>
      </p:sp>
    </p:spTree>
    <p:extLst>
      <p:ext uri="{BB962C8B-B14F-4D97-AF65-F5344CB8AC3E}">
        <p14:creationId xmlns:p14="http://schemas.microsoft.com/office/powerpoint/2010/main" val="116590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a:extLst>
              <a:ext uri="{FF2B5EF4-FFF2-40B4-BE49-F238E27FC236}">
                <a16:creationId xmlns:a16="http://schemas.microsoft.com/office/drawing/2014/main" id="{84D5E637-75F5-4C2B-842F-CB48F33FD0CD}"/>
              </a:ext>
            </a:extLst>
          </p:cNvPr>
          <p:cNvPicPr>
            <a:picLocks noChangeAspect="1"/>
          </p:cNvPicPr>
          <p:nvPr/>
        </p:nvPicPr>
        <p:blipFill>
          <a:blip r:embed="rId2">
            <a:extLst>
              <a:ext uri="{28A0092B-C50C-407E-A947-70E740481C1C}">
                <a14:useLocalDpi xmlns:a14="http://schemas.microsoft.com/office/drawing/2010/main" val="0"/>
              </a:ext>
            </a:extLst>
          </a:blip>
          <a:srcRect l="12187" t="23392" r="196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15A6855F-683A-4067-BFC7-4BD68A88F622}"/>
              </a:ext>
            </a:extLst>
          </p:cNvPr>
          <p:cNvSpPr>
            <a:spLocks noGrp="1"/>
          </p:cNvSpPr>
          <p:nvPr>
            <p:ph type="title"/>
          </p:nvPr>
        </p:nvSpPr>
        <p:spPr>
          <a:xfrm>
            <a:off x="628650" y="434975"/>
            <a:ext cx="7886700" cy="1325563"/>
          </a:xfrm>
        </p:spPr>
        <p:txBody>
          <a:bodyPr/>
          <a:lstStyle/>
          <a:p>
            <a:pPr eaLnBrk="1" hangingPunct="1"/>
            <a:r>
              <a:rPr lang="sr-Latn-RS" altLang="en-US" dirty="0">
                <a:solidFill>
                  <a:schemeClr val="bg1"/>
                </a:solidFill>
              </a:rPr>
              <a:t>P</a:t>
            </a:r>
            <a:r>
              <a:rPr lang="en-US" altLang="en-US" dirty="0" err="1">
                <a:solidFill>
                  <a:schemeClr val="bg1"/>
                </a:solidFill>
              </a:rPr>
              <a:t>artnership</a:t>
            </a:r>
            <a:endParaRPr lang="sr-Latn-RS" altLang="en-US" dirty="0">
              <a:solidFill>
                <a:schemeClr val="bg1"/>
              </a:solidFill>
            </a:endParaRPr>
          </a:p>
        </p:txBody>
      </p:sp>
      <p:sp>
        <p:nvSpPr>
          <p:cNvPr id="5" name="Rectangle 4">
            <a:extLst>
              <a:ext uri="{FF2B5EF4-FFF2-40B4-BE49-F238E27FC236}">
                <a16:creationId xmlns:a16="http://schemas.microsoft.com/office/drawing/2014/main" id="{37521C5C-AB06-49E6-929F-ED6C8399CC97}"/>
              </a:ext>
            </a:extLst>
          </p:cNvPr>
          <p:cNvSpPr/>
          <p:nvPr/>
        </p:nvSpPr>
        <p:spPr>
          <a:xfrm>
            <a:off x="0" y="1649413"/>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endParaRPr lang="en-US" dirty="0"/>
          </a:p>
        </p:txBody>
      </p:sp>
      <p:sp>
        <p:nvSpPr>
          <p:cNvPr id="8" name="TextBox 7">
            <a:extLst>
              <a:ext uri="{FF2B5EF4-FFF2-40B4-BE49-F238E27FC236}">
                <a16:creationId xmlns:a16="http://schemas.microsoft.com/office/drawing/2014/main" id="{3E44EBD9-87EF-4F67-88C3-0C84FB333BDF}"/>
              </a:ext>
            </a:extLst>
          </p:cNvPr>
          <p:cNvSpPr txBox="1"/>
          <p:nvPr/>
        </p:nvSpPr>
        <p:spPr>
          <a:xfrm>
            <a:off x="218364" y="1698216"/>
            <a:ext cx="8748215" cy="4694234"/>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SzPct val="100000"/>
              <a:buFontTx/>
              <a:buBlip>
                <a:blip r:embed="rId3"/>
              </a:buBlip>
            </a:pPr>
            <a:r>
              <a:rPr lang="en-US"/>
              <a:t>Partners’ capacity should guarantee not only the proper implementation but also the sustainability of the project. Regarding the quality characteristics, the preferred partners should be:</a:t>
            </a:r>
          </a:p>
          <a:p>
            <a:pPr lvl="1" eaLnBrk="1" hangingPunct="1">
              <a:lnSpc>
                <a:spcPct val="150000"/>
              </a:lnSpc>
              <a:buSzPct val="100000"/>
              <a:buBlip>
                <a:blip r:embed="rId3"/>
              </a:buBlip>
            </a:pPr>
            <a:r>
              <a:rPr lang="en-US"/>
              <a:t>Situated by the Danube river, with a rather developed coastline area (e.g. Novi Sad, Linz, Ulm)</a:t>
            </a:r>
          </a:p>
          <a:p>
            <a:pPr lvl="1" eaLnBrk="1" hangingPunct="1">
              <a:lnSpc>
                <a:spcPct val="150000"/>
              </a:lnSpc>
              <a:buSzPct val="100000"/>
              <a:buBlip>
                <a:blip r:embed="rId3"/>
              </a:buBlip>
            </a:pPr>
            <a:r>
              <a:rPr lang="en-US"/>
              <a:t>Local and Regional Administration/Self-Administration Authorities</a:t>
            </a:r>
          </a:p>
          <a:p>
            <a:pPr lvl="1" eaLnBrk="1" hangingPunct="1">
              <a:lnSpc>
                <a:spcPct val="150000"/>
              </a:lnSpc>
              <a:buSzPct val="100000"/>
              <a:buBlip>
                <a:blip r:embed="rId3"/>
              </a:buBlip>
            </a:pPr>
            <a:r>
              <a:rPr lang="en-US"/>
              <a:t>Local and Regional Culture and/or Tourism Development Agencies / Associations / Organizations</a:t>
            </a:r>
          </a:p>
          <a:p>
            <a:pPr lvl="1" eaLnBrk="1" hangingPunct="1">
              <a:lnSpc>
                <a:spcPct val="150000"/>
              </a:lnSpc>
              <a:buSzPct val="100000"/>
              <a:buBlip>
                <a:blip r:embed="rId3"/>
              </a:buBlip>
            </a:pPr>
            <a:r>
              <a:rPr lang="en-US"/>
              <a:t>Museums, Art Galleries / Foundations / Institutes etc</a:t>
            </a:r>
          </a:p>
          <a:p>
            <a:pPr lvl="1" eaLnBrk="1" hangingPunct="1">
              <a:lnSpc>
                <a:spcPct val="150000"/>
              </a:lnSpc>
              <a:buSzPct val="100000"/>
              <a:buBlip>
                <a:blip r:embed="rId3"/>
              </a:buBlip>
            </a:pPr>
            <a:r>
              <a:rPr lang="en-US"/>
              <a:t>Creative industry entities</a:t>
            </a:r>
          </a:p>
          <a:p>
            <a:pPr lvl="1" eaLnBrk="1" hangingPunct="1">
              <a:lnSpc>
                <a:spcPts val="4100"/>
              </a:lnSpc>
              <a:buSzPct val="100000"/>
              <a:buBlip>
                <a:blip r:embed="rId3"/>
              </a:buBlip>
            </a:pPr>
            <a:endParaRPr lang="en-US" dirty="0"/>
          </a:p>
        </p:txBody>
      </p:sp>
    </p:spTree>
    <p:extLst>
      <p:ext uri="{BB962C8B-B14F-4D97-AF65-F5344CB8AC3E}">
        <p14:creationId xmlns:p14="http://schemas.microsoft.com/office/powerpoint/2010/main" val="7518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a:extLst>
              <a:ext uri="{FF2B5EF4-FFF2-40B4-BE49-F238E27FC236}">
                <a16:creationId xmlns:a16="http://schemas.microsoft.com/office/drawing/2014/main" id="{84D5E637-75F5-4C2B-842F-CB48F33FD0CD}"/>
              </a:ext>
            </a:extLst>
          </p:cNvPr>
          <p:cNvPicPr>
            <a:picLocks noChangeAspect="1"/>
          </p:cNvPicPr>
          <p:nvPr/>
        </p:nvPicPr>
        <p:blipFill>
          <a:blip r:embed="rId2">
            <a:extLst>
              <a:ext uri="{28A0092B-C50C-407E-A947-70E740481C1C}">
                <a14:useLocalDpi xmlns:a14="http://schemas.microsoft.com/office/drawing/2010/main" val="0"/>
              </a:ext>
            </a:extLst>
          </a:blip>
          <a:srcRect l="12187" t="23392" r="196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15A6855F-683A-4067-BFC7-4BD68A88F622}"/>
              </a:ext>
            </a:extLst>
          </p:cNvPr>
          <p:cNvSpPr>
            <a:spLocks noGrp="1"/>
          </p:cNvSpPr>
          <p:nvPr>
            <p:ph type="title"/>
          </p:nvPr>
        </p:nvSpPr>
        <p:spPr>
          <a:xfrm>
            <a:off x="628650" y="434975"/>
            <a:ext cx="7886700" cy="1325563"/>
          </a:xfrm>
        </p:spPr>
        <p:txBody>
          <a:bodyPr/>
          <a:lstStyle/>
          <a:p>
            <a:pPr eaLnBrk="1" hangingPunct="1"/>
            <a:r>
              <a:rPr lang="en-US" altLang="en-US" dirty="0">
                <a:solidFill>
                  <a:schemeClr val="bg1"/>
                </a:solidFill>
              </a:rPr>
              <a:t>Specific objectives</a:t>
            </a:r>
            <a:endParaRPr lang="sr-Latn-RS" altLang="en-US" dirty="0">
              <a:solidFill>
                <a:schemeClr val="bg1"/>
              </a:solidFill>
            </a:endParaRPr>
          </a:p>
        </p:txBody>
      </p:sp>
      <p:sp>
        <p:nvSpPr>
          <p:cNvPr id="5" name="Rectangle 4">
            <a:extLst>
              <a:ext uri="{FF2B5EF4-FFF2-40B4-BE49-F238E27FC236}">
                <a16:creationId xmlns:a16="http://schemas.microsoft.com/office/drawing/2014/main" id="{37521C5C-AB06-49E6-929F-ED6C8399CC97}"/>
              </a:ext>
            </a:extLst>
          </p:cNvPr>
          <p:cNvSpPr/>
          <p:nvPr/>
        </p:nvSpPr>
        <p:spPr>
          <a:xfrm>
            <a:off x="0" y="1649413"/>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endParaRPr lang="en-US" dirty="0"/>
          </a:p>
        </p:txBody>
      </p:sp>
      <p:sp>
        <p:nvSpPr>
          <p:cNvPr id="8" name="TextBox 7">
            <a:extLst>
              <a:ext uri="{FF2B5EF4-FFF2-40B4-BE49-F238E27FC236}">
                <a16:creationId xmlns:a16="http://schemas.microsoft.com/office/drawing/2014/main" id="{1D2B5314-186B-4FE4-B149-CD49595CE577}"/>
              </a:ext>
            </a:extLst>
          </p:cNvPr>
          <p:cNvSpPr txBox="1"/>
          <p:nvPr/>
        </p:nvSpPr>
        <p:spPr>
          <a:xfrm>
            <a:off x="218364" y="1698216"/>
            <a:ext cx="8748215" cy="4247317"/>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SzPct val="100000"/>
              <a:buFontTx/>
              <a:buBlip>
                <a:blip r:embed="rId3"/>
              </a:buBlip>
            </a:pPr>
            <a:r>
              <a:rPr lang="en-US" dirty="0"/>
              <a:t>To enhance exchange, availability and accessibility of relevant data and info</a:t>
            </a:r>
          </a:p>
          <a:p>
            <a:pPr eaLnBrk="1" hangingPunct="1">
              <a:lnSpc>
                <a:spcPct val="150000"/>
              </a:lnSpc>
              <a:buSzPct val="100000"/>
              <a:buFontTx/>
              <a:buBlip>
                <a:blip r:embed="rId3"/>
              </a:buBlip>
            </a:pPr>
            <a:r>
              <a:rPr lang="en-US" dirty="0"/>
              <a:t>To improve cooperation between decision makers, providers, visitors and local populations</a:t>
            </a:r>
          </a:p>
          <a:p>
            <a:pPr eaLnBrk="1" hangingPunct="1">
              <a:lnSpc>
                <a:spcPct val="150000"/>
              </a:lnSpc>
              <a:buSzPct val="100000"/>
              <a:buFontTx/>
              <a:buBlip>
                <a:blip r:embed="rId3"/>
              </a:buBlip>
            </a:pPr>
            <a:r>
              <a:rPr lang="en-US" dirty="0"/>
              <a:t>To encourage synergies in order to achieve extroversion</a:t>
            </a:r>
          </a:p>
          <a:p>
            <a:pPr eaLnBrk="1" hangingPunct="1">
              <a:lnSpc>
                <a:spcPct val="150000"/>
              </a:lnSpc>
              <a:buSzPct val="100000"/>
              <a:buFontTx/>
              <a:buBlip>
                <a:blip r:embed="rId3"/>
              </a:buBlip>
            </a:pPr>
            <a:r>
              <a:rPr lang="en-US" dirty="0"/>
              <a:t>To introduce digital solutions in order to educate the population in the Danube region</a:t>
            </a:r>
          </a:p>
          <a:p>
            <a:pPr eaLnBrk="1" hangingPunct="1">
              <a:lnSpc>
                <a:spcPct val="150000"/>
              </a:lnSpc>
              <a:buSzPct val="100000"/>
              <a:buFontTx/>
              <a:buBlip>
                <a:blip r:embed="rId3"/>
              </a:buBlip>
            </a:pPr>
            <a:r>
              <a:rPr lang="en-US" dirty="0"/>
              <a:t>To represent local and less known local artist in order to foster multiculturalism, cultural exchange and cultural diversity</a:t>
            </a:r>
          </a:p>
          <a:p>
            <a:pPr eaLnBrk="1" hangingPunct="1">
              <a:lnSpc>
                <a:spcPct val="150000"/>
              </a:lnSpc>
              <a:buSzPct val="100000"/>
              <a:buFontTx/>
              <a:buBlip>
                <a:blip r:embed="rId3"/>
              </a:buBlip>
            </a:pPr>
            <a:r>
              <a:rPr lang="en-US" dirty="0"/>
              <a:t>To establish pilot artistic solutions that can be transferred to other cities in order to foster sustainable touristic and cultural development</a:t>
            </a:r>
          </a:p>
        </p:txBody>
      </p:sp>
    </p:spTree>
    <p:extLst>
      <p:ext uri="{BB962C8B-B14F-4D97-AF65-F5344CB8AC3E}">
        <p14:creationId xmlns:p14="http://schemas.microsoft.com/office/powerpoint/2010/main" val="311910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a:extLst>
              <a:ext uri="{FF2B5EF4-FFF2-40B4-BE49-F238E27FC236}">
                <a16:creationId xmlns:a16="http://schemas.microsoft.com/office/drawing/2014/main" id="{84D5E637-75F5-4C2B-842F-CB48F33FD0CD}"/>
              </a:ext>
            </a:extLst>
          </p:cNvPr>
          <p:cNvPicPr>
            <a:picLocks noChangeAspect="1"/>
          </p:cNvPicPr>
          <p:nvPr/>
        </p:nvPicPr>
        <p:blipFill>
          <a:blip r:embed="rId2">
            <a:extLst>
              <a:ext uri="{28A0092B-C50C-407E-A947-70E740481C1C}">
                <a14:useLocalDpi xmlns:a14="http://schemas.microsoft.com/office/drawing/2010/main" val="0"/>
              </a:ext>
            </a:extLst>
          </a:blip>
          <a:srcRect l="12187" t="23392" r="196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15A6855F-683A-4067-BFC7-4BD68A88F622}"/>
              </a:ext>
            </a:extLst>
          </p:cNvPr>
          <p:cNvSpPr>
            <a:spLocks noGrp="1"/>
          </p:cNvSpPr>
          <p:nvPr>
            <p:ph type="title"/>
          </p:nvPr>
        </p:nvSpPr>
        <p:spPr>
          <a:xfrm>
            <a:off x="628650" y="434975"/>
            <a:ext cx="7886700" cy="1325563"/>
          </a:xfrm>
        </p:spPr>
        <p:txBody>
          <a:bodyPr/>
          <a:lstStyle/>
          <a:p>
            <a:pPr eaLnBrk="1" hangingPunct="1"/>
            <a:r>
              <a:rPr lang="en-US" altLang="en-US" dirty="0">
                <a:solidFill>
                  <a:schemeClr val="bg1"/>
                </a:solidFill>
              </a:rPr>
              <a:t>Specific objectives cont.</a:t>
            </a:r>
            <a:endParaRPr lang="sr-Latn-RS" altLang="en-US" dirty="0">
              <a:solidFill>
                <a:schemeClr val="bg1"/>
              </a:solidFill>
            </a:endParaRPr>
          </a:p>
        </p:txBody>
      </p:sp>
      <p:sp>
        <p:nvSpPr>
          <p:cNvPr id="5" name="Rectangle 4">
            <a:extLst>
              <a:ext uri="{FF2B5EF4-FFF2-40B4-BE49-F238E27FC236}">
                <a16:creationId xmlns:a16="http://schemas.microsoft.com/office/drawing/2014/main" id="{37521C5C-AB06-49E6-929F-ED6C8399CC97}"/>
              </a:ext>
            </a:extLst>
          </p:cNvPr>
          <p:cNvSpPr/>
          <p:nvPr/>
        </p:nvSpPr>
        <p:spPr>
          <a:xfrm>
            <a:off x="0" y="1649413"/>
            <a:ext cx="9144000" cy="4183062"/>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endParaRPr lang="en-US" dirty="0"/>
          </a:p>
        </p:txBody>
      </p:sp>
      <p:sp>
        <p:nvSpPr>
          <p:cNvPr id="8" name="TextBox 7">
            <a:extLst>
              <a:ext uri="{FF2B5EF4-FFF2-40B4-BE49-F238E27FC236}">
                <a16:creationId xmlns:a16="http://schemas.microsoft.com/office/drawing/2014/main" id="{1D2B5314-186B-4FE4-B149-CD49595CE577}"/>
              </a:ext>
            </a:extLst>
          </p:cNvPr>
          <p:cNvSpPr txBox="1"/>
          <p:nvPr/>
        </p:nvSpPr>
        <p:spPr>
          <a:xfrm>
            <a:off x="218364" y="1698216"/>
            <a:ext cx="8748215" cy="3831818"/>
          </a:xfrm>
          <a:prstGeom prst="rect">
            <a:avLst/>
          </a:prstGeom>
          <a:noFill/>
        </p:spPr>
        <p:txBody>
          <a:bodyPr wrap="square">
            <a:spAutoFit/>
          </a:bodyPr>
          <a:lstStyle>
            <a:lvl1pPr marL="219075" indent="-219075" defTabSz="431800">
              <a:defRPr>
                <a:solidFill>
                  <a:schemeClr val="tx1"/>
                </a:solidFill>
                <a:latin typeface="Arial" panose="020B0604020202020204" pitchFamily="34" charset="0"/>
                <a:cs typeface="Arial" panose="020B0604020202020204" pitchFamily="34" charset="0"/>
              </a:defRPr>
            </a:lvl1pPr>
            <a:lvl2pPr marL="742950" indent="-285750" defTabSz="431800">
              <a:defRPr>
                <a:solidFill>
                  <a:schemeClr val="tx1"/>
                </a:solidFill>
                <a:latin typeface="Arial" panose="020B0604020202020204" pitchFamily="34" charset="0"/>
                <a:cs typeface="Arial" panose="020B0604020202020204" pitchFamily="34" charset="0"/>
              </a:defRPr>
            </a:lvl2pPr>
            <a:lvl3pPr marL="1143000" indent="-228600" defTabSz="431800">
              <a:defRPr>
                <a:solidFill>
                  <a:schemeClr val="tx1"/>
                </a:solidFill>
                <a:latin typeface="Arial" panose="020B0604020202020204" pitchFamily="34" charset="0"/>
                <a:cs typeface="Arial" panose="020B0604020202020204" pitchFamily="34" charset="0"/>
              </a:defRPr>
            </a:lvl3pPr>
            <a:lvl4pPr marL="1600200" indent="-228600" defTabSz="431800">
              <a:defRPr>
                <a:solidFill>
                  <a:schemeClr val="tx1"/>
                </a:solidFill>
                <a:latin typeface="Arial" panose="020B0604020202020204" pitchFamily="34" charset="0"/>
                <a:cs typeface="Arial" panose="020B0604020202020204" pitchFamily="34" charset="0"/>
              </a:defRPr>
            </a:lvl4pPr>
            <a:lvl5pPr marL="2057400" indent="-228600" defTabSz="431800">
              <a:defRPr>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SzPct val="100000"/>
              <a:buFontTx/>
              <a:buBlip>
                <a:blip r:embed="rId3"/>
              </a:buBlip>
            </a:pPr>
            <a:r>
              <a:rPr lang="en-US" dirty="0"/>
              <a:t>To promote and develop the joint marketing of cross-border tourism products and transnational thematic itineraries (e.g. cultural, religious, ancient trade routes, etc.)</a:t>
            </a:r>
          </a:p>
          <a:p>
            <a:pPr eaLnBrk="1" hangingPunct="1">
              <a:lnSpc>
                <a:spcPct val="150000"/>
              </a:lnSpc>
              <a:buSzPct val="100000"/>
              <a:buFontTx/>
              <a:buBlip>
                <a:blip r:embed="rId3"/>
              </a:buBlip>
            </a:pPr>
            <a:r>
              <a:rPr lang="en-US" dirty="0"/>
              <a:t>To promote historical heritage and support its preservation through sustainable tourism development and destination branding (e.g. small-scale infrastructure works, marketing)</a:t>
            </a:r>
          </a:p>
          <a:p>
            <a:pPr eaLnBrk="1" hangingPunct="1">
              <a:lnSpc>
                <a:spcPct val="150000"/>
              </a:lnSpc>
              <a:buSzPct val="100000"/>
              <a:buFontTx/>
              <a:buBlip>
                <a:blip r:embed="rId3"/>
              </a:buBlip>
            </a:pPr>
            <a:r>
              <a:rPr lang="en-US" dirty="0"/>
              <a:t>To jointly promote cultural products (handicrafts, artworks, etc.) and events (festivals, fairs)</a:t>
            </a:r>
          </a:p>
          <a:p>
            <a:pPr eaLnBrk="1" hangingPunct="1">
              <a:lnSpc>
                <a:spcPct val="150000"/>
              </a:lnSpc>
              <a:buSzPct val="100000"/>
              <a:buFontTx/>
              <a:buBlip>
                <a:blip r:embed="rId3"/>
              </a:buBlip>
            </a:pPr>
            <a:r>
              <a:rPr lang="en-GB" dirty="0"/>
              <a:t>To encourage networking, share good experience in strengthening cultural and creative industries (music, multimedia, etc.)</a:t>
            </a:r>
            <a:endParaRPr lang="en-US" dirty="0"/>
          </a:p>
        </p:txBody>
      </p:sp>
    </p:spTree>
    <p:extLst>
      <p:ext uri="{BB962C8B-B14F-4D97-AF65-F5344CB8AC3E}">
        <p14:creationId xmlns:p14="http://schemas.microsoft.com/office/powerpoint/2010/main" val="32273239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no' ?><Relationships xmlns="http://schemas.openxmlformats.org/package/2006/relationships"><Relationship Id="rId1" Type="http://schemas.openxmlformats.org/officeDocument/2006/relationships/customXmlProps" Target="itemProps1.xml" /></Relationships>
</file>

<file path=customXml/item1.xml><?xml version="1.0" encoding="utf-8"?>
<f:fields xmlns:f="http://schemas.fabasoft.com/folio/2007/fields">
  <f:record>
    <f:field ref="objname" par="" edit="true" text="Beilage 6a zu TOP 6.2. Danube Promenade Projekt Proposal"/>
    <f:field ref="objsubject" par="" edit="true" text=""/>
    <f:field ref="objcreatedby" par="" text="Stierschneider, Regina"/>
    <f:field ref="objcreatedat" par="" text="05.10.2017 10:11:03"/>
    <f:field ref="objchangedby" par="" text="Stierschneider, Regina"/>
    <f:field ref="objmodifiedat" par="" text="05.10.2017 10:25:35"/>
    <f:field ref="doc_FSCFOLIO_1_1001_FieldDocumentNumber" par="" text=""/>
    <f:field ref="doc_FSCFOLIO_1_1001_FieldSubject" par="" edit="true" text=""/>
    <f:field ref="FSCFOLIO_1_1001_FieldCurrentUser" par="" text="Regina Stierschneider"/>
    <f:field ref="CCAPRECONFIG_15_1001_Objektname" par="" edit="true" text="Beilage 6a zu TOP 6.2. Danube Promenade Projekt Proposal"/>
    <f:field ref="CCAPRECONFIG_15_1001_Objektname" par="" edit="true" text="Beilage 6a zu TOP 6.2. Danube Promenade Projekt Proposal"/>
  </f:record>
  <f:display par="" text="...">
    <f:field ref="FSCFOLIO_1_1001_FieldCurrentUser" text="Aktueller Benutzer"/>
    <f:field ref="objcreatedat" text="Erzeugt am/um"/>
    <f:field ref="objcreatedby" text="Erzeugt von"/>
    <f:field ref="objsubject" text="FSC Betreff"/>
    <f:field ref="objmodifiedat" text="Letzte Änderung am/um"/>
    <f:field ref="objchangedby" text="Letzte Änderung von"/>
    <f:field ref="objname" text="Name"/>
    <f:field ref="CCAPRECONFIG_15_1001_Objektname" text="Objektname"/>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Office Theme</Template>
  <TotalTime>981</TotalTime>
  <Words>709</Words>
  <Application>Microsoft Office PowerPoint</Application>
  <PresentationFormat>On-screen Show (4:3)</PresentationFormat>
  <Paragraphs>46</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Trebuchet MS</vt:lpstr>
      <vt:lpstr>Office Theme</vt:lpstr>
      <vt:lpstr>Novi Sad 2021</vt:lpstr>
      <vt:lpstr>PowerPoint Presentation</vt:lpstr>
      <vt:lpstr>PowerPoint Presentation</vt:lpstr>
      <vt:lpstr>Content </vt:lpstr>
      <vt:lpstr>Content </vt:lpstr>
      <vt:lpstr>Relevance</vt:lpstr>
      <vt:lpstr>Partnership</vt:lpstr>
      <vt:lpstr>Specific objectives</vt:lpstr>
      <vt:lpstr>Specific objectives cont.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Presentation Title</dc:title>
  <dc:creator>SlideModel</dc:creator>
  <cp:lastModifiedBy>Đula Ribar</cp:lastModifiedBy>
  <cp:revision>63</cp:revision>
  <dcterms:created xsi:type="dcterms:W3CDTF">2017-05-04T18:34:42Z</dcterms:created>
  <dcterms:modified xsi:type="dcterms:W3CDTF">2017-06-29T12:25:27Z</dcterms:modified>
</cp:coreProperties>
</file>

<file path=docProps/custom.xml><?xml version="1.0" encoding="utf-8"?>
<Properties xmlns="http://schemas.openxmlformats.org/officeDocument/2006/custom-properties" xmlns:vt="http://schemas.openxmlformats.org/officeDocument/2006/docPropsVTypes">
  <property name="FSC#FSCLAKIS@15.1000:Abgeschlossen" pid="2" fmtid="{D5CDD505-2E9C-101B-9397-08002B2CF9AE}">
    <vt:lpwstr/>
  </property>
  <property name="FSC#FSCLAKIS@15.1000:Abgezeichnet_am" pid="3" fmtid="{D5CDD505-2E9C-101B-9397-08002B2CF9AE}">
    <vt:lpwstr/>
  </property>
  <property name="FSC#FSCLAKIS@15.1000:Abgezeichnet_von" pid="4" fmtid="{D5CDD505-2E9C-101B-9397-08002B2CF9AE}">
    <vt:lpwstr/>
  </property>
  <property name="FSC#FSCLAKIS@15.1000:Abgezeichnet2_am" pid="5" fmtid="{D5CDD505-2E9C-101B-9397-08002B2CF9AE}">
    <vt:lpwstr/>
  </property>
  <property name="FSC#FSCLAKIS@15.1000:Abgezeichnet2_von" pid="6" fmtid="{D5CDD505-2E9C-101B-9397-08002B2CF9AE}">
    <vt:lpwstr/>
  </property>
  <property name="FSC#FSCLAKIS@15.1000:Abschriftsklausel" pid="7" fmtid="{D5CDD505-2E9C-101B-9397-08002B2CF9AE}">
    <vt:lpwstr/>
  </property>
  <property name="FSC#FSCLAKIS@15.1000:AktBetreff" pid="8" fmtid="{D5CDD505-2E9C-101B-9397-08002B2CF9AE}">
    <vt:lpwstr>Sitzung der AG der Leitenden Beamten und Konferenz der Regierungschefs</vt:lpwstr>
  </property>
  <property name="FSC#FSCLAKIS@15.1000:Bearbeiter_Tit_NN" pid="9" fmtid="{D5CDD505-2E9C-101B-9397-08002B2CF9AE}">
    <vt:lpwstr>Mag. Dr. Ortner</vt:lpwstr>
  </property>
  <property name="FSC#FSCLAKIS@15.1000:Bearbeiter_Tit_VN_NN" pid="10" fmtid="{D5CDD505-2E9C-101B-9397-08002B2CF9AE}">
    <vt:lpwstr>Mag. Dr. Simon Ortner</vt:lpwstr>
  </property>
  <property name="FSC#FSCLAKIS@15.1000:Beilagen" pid="11" fmtid="{D5CDD505-2E9C-101B-9397-08002B2CF9AE}">
    <vt:lpwstr/>
  </property>
  <property name="FSC#FSCLAKIS@15.1000:Betreff" pid="12" fmtid="{D5CDD505-2E9C-101B-9397-08002B2CF9AE}">
    <vt:lpwstr>ARGE DL, Gemeinsame Tagung - 27. SdLB und 24. KdRC, 12. Oktober 2017, Kreis Trnava (SK)</vt:lpwstr>
  </property>
  <property name="FSC#FSCLAKIS@15.1000:Bezug" pid="13" fmtid="{D5CDD505-2E9C-101B-9397-08002B2CF9AE}">
    <vt:lpwstr/>
  </property>
  <property name="FSC#FSCLAKIS@15.1000:DW_Bearbeiter" pid="14" fmtid="{D5CDD505-2E9C-101B-9397-08002B2CF9AE}">
    <vt:lpwstr>17500</vt:lpwstr>
  </property>
  <property name="FSC#FSCLAKIS@15.1000:DW_Eigentuemer_Zuschrift" pid="15" fmtid="{D5CDD505-2E9C-101B-9397-08002B2CF9AE}">
    <vt:lpwstr/>
  </property>
  <property name="FSC#FSCLAKIS@15.1000:Geschlecht_Bearbeiter" pid="16" fmtid="{D5CDD505-2E9C-101B-9397-08002B2CF9AE}">
    <vt:lpwstr>Männlich</vt:lpwstr>
  </property>
  <property name="FSC#FSCLAKIS@15.1000:Geschlecht_Eigentuemer_Zuschrift" pid="17" fmtid="{D5CDD505-2E9C-101B-9397-08002B2CF9AE}">
    <vt:lpwstr/>
  </property>
  <property name="FSC#FSCLAKIS@15.1000:Eigentuemer_Zuschrift_Tit_NN" pid="18" fmtid="{D5CDD505-2E9C-101B-9397-08002B2CF9AE}">
    <vt:lpwstr/>
  </property>
  <property name="FSC#FSCLAKIS@15.1000:Eigentuemer_Zuschrift_Tit_VN_NN" pid="19" fmtid="{D5CDD505-2E9C-101B-9397-08002B2CF9AE}">
    <vt:lpwstr/>
  </property>
  <property name="FSC#FSCLAKIS@15.1000:Erzeugt_am" pid="20" fmtid="{D5CDD505-2E9C-101B-9397-08002B2CF9AE}">
    <vt:lpwstr>05.10.2017</vt:lpwstr>
  </property>
  <property name="FSC#FSCLAKIS@15.1000:Fertigungsklausel" pid="21" fmtid="{D5CDD505-2E9C-101B-9397-08002B2CF9AE}">
    <vt:lpwstr/>
  </property>
  <property name="FSC#FSCLAKIS@15.1000:Fertigungsklausel2" pid="22" fmtid="{D5CDD505-2E9C-101B-9397-08002B2CF9AE}">
    <vt:lpwstr/>
  </property>
  <property name="FSC#FSCLAKIS@15.1000:Kennzeichen" pid="23" fmtid="{D5CDD505-2E9C-101B-9397-08002B2CF9AE}">
    <vt:lpwstr>LAD1-IE-ED-4/045-2017</vt:lpwstr>
  </property>
  <property name="FSC#FSCLAKIS@15.1000:Objektname" pid="24" fmtid="{D5CDD505-2E9C-101B-9397-08002B2CF9AE}">
    <vt:lpwstr>Beilage 6a zu TOP 6.2. Danube Promenade Projekt Proposal</vt:lpwstr>
  </property>
  <property name="FSC#FSCLAKIS@15.1000:RsabAbsender" pid="25" fmtid="{D5CDD505-2E9C-101B-9397-08002B2CF9AE}">
    <vt:lpwstr>Amt der NÖ Landesregierung_x000d__x000a_Abteilung Landesamtsdirektion_x000d__x000a_Landhausplatz 1_x000d__x000a_3109 St. Pölten</vt:lpwstr>
  </property>
  <property name="FSC#FSCLAKIS@15.1000:Text_nach_Fertigung" pid="26" fmtid="{D5CDD505-2E9C-101B-9397-08002B2CF9AE}">
    <vt:lpwstr/>
  </property>
  <property name="FSC#FSCLAKIS@15.1000:Unterschrieben_am" pid="27" fmtid="{D5CDD505-2E9C-101B-9397-08002B2CF9AE}">
    <vt:lpwstr/>
  </property>
  <property name="FSC#FSCLAKIS@15.1000:Unterschrieben_von" pid="28" fmtid="{D5CDD505-2E9C-101B-9397-08002B2CF9AE}">
    <vt:lpwstr/>
  </property>
  <property name="FSC#FSCLAKIS@15.1000:Unterschrieben2_am" pid="29" fmtid="{D5CDD505-2E9C-101B-9397-08002B2CF9AE}">
    <vt:lpwstr/>
  </property>
  <property name="FSC#FSCLAKIS@15.1000:Unterschrieben2_von" pid="30" fmtid="{D5CDD505-2E9C-101B-9397-08002B2CF9AE}">
    <vt:lpwstr/>
  </property>
  <property name="FSC#FSCLAKIS@15.1000:Unterschrieben_von_Tit_VN_NN_gsp" pid="31" fmtid="{D5CDD505-2E9C-101B-9397-08002B2CF9AE}">
    <vt:lpwstr/>
  </property>
  <property name="FSC#FSCLAKIS@15.1000:Unterschrieben_von_Tit_VN_NN_ng" pid="32" fmtid="{D5CDD505-2E9C-101B-9397-08002B2CF9AE}">
    <vt:lpwstr/>
  </property>
  <property name="FSC#FSCLAKIS@15.1000:Gesperrt_Bearbeiter" pid="33" fmtid="{D5CDD505-2E9C-101B-9397-08002B2CF9AE}">
    <vt:lpwstr>Mag. Dr. O r t n e r</vt:lpwstr>
  </property>
  <property name="FSC#FSCLAKIS@15.1000:Systemaenderungszeitpunkt" pid="34" fmtid="{D5CDD505-2E9C-101B-9397-08002B2CF9AE}">
    <vt:lpwstr>5. Oktober 2017</vt:lpwstr>
  </property>
  <property name="FSC#FSCLAKIS@15.1000:Eingangsdatum_ON" pid="35" fmtid="{D5CDD505-2E9C-101B-9397-08002B2CF9AE}">
    <vt:lpwstr/>
  </property>
  <property name="FSC#FSCLAKIS@15.1000:Frist_ON" pid="36" fmtid="{D5CDD505-2E9C-101B-9397-08002B2CF9AE}">
    <vt:lpwstr/>
  </property>
  <property name="FSC#FSCLAKIS@15.1000:Anmerkung_ON" pid="37" fmtid="{D5CDD505-2E9C-101B-9397-08002B2CF9AE}">
    <vt:lpwstr/>
  </property>
  <property name="FSC#FSCLAKIS@15.1000:Inhalt_ON" pid="38" fmtid="{D5CDD505-2E9C-101B-9397-08002B2CF9AE}">
    <vt:lpwstr/>
  </property>
  <property name="FSC#FSCLAKIS@15.1000:Hinweis_ON" pid="39" fmtid="{D5CDD505-2E9C-101B-9397-08002B2CF9AE}">
    <vt:lpwstr/>
  </property>
  <property name="FSC#FSCLAKIS@15.1000:Erledigung_ON" pid="40" fmtid="{D5CDD505-2E9C-101B-9397-08002B2CF9AE}">
    <vt:lpwstr/>
  </property>
  <property name="FSC#FSCLAKIS@15.1000:DVR" pid="41" fmtid="{D5CDD505-2E9C-101B-9397-08002B2CF9AE}">
    <vt:lpwstr>0059986</vt:lpwstr>
  </property>
  <property name="FSC#FSCLAKIS@15.1000:Eigentuemer_Objekt_Tit_VN_NN" pid="42" fmtid="{D5CDD505-2E9C-101B-9397-08002B2CF9AE}">
    <vt:lpwstr>Regina Stierschneider</vt:lpwstr>
  </property>
  <property name="FSC#FSCLAKIS@15.1000:DW_Eigentuemer_Objekt" pid="43" fmtid="{D5CDD505-2E9C-101B-9397-08002B2CF9AE}">
    <vt:lpwstr>13779</vt:lpwstr>
  </property>
  <property name="FSC#COOELAK@1.1001:Subject" pid="44" fmtid="{D5CDD505-2E9C-101B-9397-08002B2CF9AE}">
    <vt:lpwstr>Sitzung der AG der Leitenden Beamten und Konferenz der Regierungschefs</vt:lpwstr>
  </property>
  <property name="FSC#COOELAK@1.1001:FileReference" pid="45" fmtid="{D5CDD505-2E9C-101B-9397-08002B2CF9AE}">
    <vt:lpwstr>LAD1-IP-ED-4-2011</vt:lpwstr>
  </property>
  <property name="FSC#COOELAK@1.1001:FileRefYear" pid="46" fmtid="{D5CDD505-2E9C-101B-9397-08002B2CF9AE}">
    <vt:lpwstr>2011</vt:lpwstr>
  </property>
  <property name="FSC#COOELAK@1.1001:FileRefOrdinal" pid="47" fmtid="{D5CDD505-2E9C-101B-9397-08002B2CF9AE}">
    <vt:lpwstr>4</vt:lpwstr>
  </property>
  <property name="FSC#COOELAK@1.1001:FileRefOU" pid="48" fmtid="{D5CDD505-2E9C-101B-9397-08002B2CF9AE}">
    <vt:lpwstr>LAD1</vt:lpwstr>
  </property>
  <property name="FSC#COOELAK@1.1001:Organization" pid="49" fmtid="{D5CDD505-2E9C-101B-9397-08002B2CF9AE}">
    <vt:lpwstr/>
  </property>
  <property name="FSC#COOELAK@1.1001:Owner" pid="50" fmtid="{D5CDD505-2E9C-101B-9397-08002B2CF9AE}">
    <vt:lpwstr>Stierschneider Regina</vt:lpwstr>
  </property>
  <property name="FSC#COOELAK@1.1001:OwnerExtension" pid="51" fmtid="{D5CDD505-2E9C-101B-9397-08002B2CF9AE}">
    <vt:lpwstr>13779</vt:lpwstr>
  </property>
  <property name="FSC#COOELAK@1.1001:OwnerFaxExtension" pid="52" fmtid="{D5CDD505-2E9C-101B-9397-08002B2CF9AE}">
    <vt:lpwstr/>
  </property>
  <property name="FSC#COOELAK@1.1001:DispatchedBy" pid="53" fmtid="{D5CDD505-2E9C-101B-9397-08002B2CF9AE}">
    <vt:lpwstr/>
  </property>
  <property name="FSC#COOELAK@1.1001:DispatchedAt" pid="54" fmtid="{D5CDD505-2E9C-101B-9397-08002B2CF9AE}">
    <vt:lpwstr/>
  </property>
  <property name="FSC#COOELAK@1.1001:ApprovedBy" pid="55" fmtid="{D5CDD505-2E9C-101B-9397-08002B2CF9AE}">
    <vt:lpwstr/>
  </property>
  <property name="FSC#COOELAK@1.1001:ApprovedAt" pid="56" fmtid="{D5CDD505-2E9C-101B-9397-08002B2CF9AE}">
    <vt:lpwstr/>
  </property>
  <property name="FSC#COOELAK@1.1001:Department" pid="57" fmtid="{D5CDD505-2E9C-101B-9397-08002B2CF9AE}">
    <vt:lpwstr>LAD1-IE (Abteilung Landesamtsdirektion / Internationale und Europäische Angelegenheiten)</vt:lpwstr>
  </property>
  <property name="FSC#COOELAK@1.1001:CreatedAt" pid="58" fmtid="{D5CDD505-2E9C-101B-9397-08002B2CF9AE}">
    <vt:lpwstr>05.10.2017</vt:lpwstr>
  </property>
  <property name="FSC#COOELAK@1.1001:OU" pid="59" fmtid="{D5CDD505-2E9C-101B-9397-08002B2CF9AE}">
    <vt:lpwstr>LAD1-IE (Abteilung Landesamtsdirektion / Internationale und Europäische Angelegenheiten)</vt:lpwstr>
  </property>
  <property name="FSC#COOELAK@1.1001:Priority" pid="60" fmtid="{D5CDD505-2E9C-101B-9397-08002B2CF9AE}">
    <vt:lpwstr> ()</vt:lpwstr>
  </property>
  <property name="FSC#COOELAK@1.1001:ObjBarCode" pid="61" fmtid="{D5CDD505-2E9C-101B-9397-08002B2CF9AE}">
    <vt:lpwstr>*COO.1000.8802.49.9991434*</vt:lpwstr>
  </property>
  <property name="FSC#COOELAK@1.1001:RefBarCode" pid="62" fmtid="{D5CDD505-2E9C-101B-9397-08002B2CF9AE}">
    <vt:lpwstr>*COO.1000.8802.2.6885256*</vt:lpwstr>
  </property>
  <property name="FSC#COOELAK@1.1001:FileRefBarCode" pid="63" fmtid="{D5CDD505-2E9C-101B-9397-08002B2CF9AE}">
    <vt:lpwstr>*LAD1-IP-ED-4-2011*</vt:lpwstr>
  </property>
  <property name="FSC#COOELAK@1.1001:ExternalRef" pid="64" fmtid="{D5CDD505-2E9C-101B-9397-08002B2CF9AE}">
    <vt:lpwstr/>
  </property>
  <property name="FSC#COOELAK@1.1001:IncomingNumber" pid="65" fmtid="{D5CDD505-2E9C-101B-9397-08002B2CF9AE}">
    <vt:lpwstr/>
  </property>
  <property name="FSC#COOELAK@1.1001:IncomingSubject" pid="66" fmtid="{D5CDD505-2E9C-101B-9397-08002B2CF9AE}">
    <vt:lpwstr/>
  </property>
  <property name="FSC#COOELAK@1.1001:ProcessResponsible" pid="67" fmtid="{D5CDD505-2E9C-101B-9397-08002B2CF9AE}">
    <vt:lpwstr/>
  </property>
  <property name="FSC#COOELAK@1.1001:ProcessResponsiblePhone" pid="68" fmtid="{D5CDD505-2E9C-101B-9397-08002B2CF9AE}">
    <vt:lpwstr/>
  </property>
  <property name="FSC#COOELAK@1.1001:ProcessResponsibleMail" pid="69" fmtid="{D5CDD505-2E9C-101B-9397-08002B2CF9AE}">
    <vt:lpwstr/>
  </property>
  <property name="FSC#COOELAK@1.1001:ProcessResponsibleFax" pid="70" fmtid="{D5CDD505-2E9C-101B-9397-08002B2CF9AE}">
    <vt:lpwstr/>
  </property>
  <property name="FSC#COOELAK@1.1001:ApproverFirstName" pid="71" fmtid="{D5CDD505-2E9C-101B-9397-08002B2CF9AE}">
    <vt:lpwstr/>
  </property>
  <property name="FSC#COOELAK@1.1001:ApproverSurName" pid="72" fmtid="{D5CDD505-2E9C-101B-9397-08002B2CF9AE}">
    <vt:lpwstr/>
  </property>
  <property name="FSC#COOELAK@1.1001:ApproverTitle" pid="73" fmtid="{D5CDD505-2E9C-101B-9397-08002B2CF9AE}">
    <vt:lpwstr/>
  </property>
  <property name="FSC#COOELAK@1.1001:ExternalDate" pid="74" fmtid="{D5CDD505-2E9C-101B-9397-08002B2CF9AE}">
    <vt:lpwstr/>
  </property>
  <property name="FSC#COOELAK@1.1001:SettlementApprovedAt" pid="75" fmtid="{D5CDD505-2E9C-101B-9397-08002B2CF9AE}">
    <vt:lpwstr/>
  </property>
  <property name="FSC#COOELAK@1.1001:BaseNumber" pid="76" fmtid="{D5CDD505-2E9C-101B-9397-08002B2CF9AE}">
    <vt:lpwstr>IE-ED</vt:lpwstr>
  </property>
  <property name="FSC#COOELAK@1.1001:CurrentUserRolePos" pid="77" fmtid="{D5CDD505-2E9C-101B-9397-08002B2CF9AE}">
    <vt:lpwstr>Sekretariat</vt:lpwstr>
  </property>
  <property name="FSC#COOELAK@1.1001:CurrentUserEmail" pid="78" fmtid="{D5CDD505-2E9C-101B-9397-08002B2CF9AE}">
    <vt:lpwstr>regina.stierschneider@noel.gv.at</vt:lpwstr>
  </property>
  <property name="FSC#ELAKGOV@1.1001:PersonalSubjGender" pid="79" fmtid="{D5CDD505-2E9C-101B-9397-08002B2CF9AE}">
    <vt:lpwstr/>
  </property>
  <property name="FSC#ELAKGOV@1.1001:PersonalSubjFirstName" pid="80" fmtid="{D5CDD505-2E9C-101B-9397-08002B2CF9AE}">
    <vt:lpwstr/>
  </property>
  <property name="FSC#ELAKGOV@1.1001:PersonalSubjSurName" pid="81" fmtid="{D5CDD505-2E9C-101B-9397-08002B2CF9AE}">
    <vt:lpwstr/>
  </property>
  <property name="FSC#ELAKGOV@1.1001:PersonalSubjSalutation" pid="82" fmtid="{D5CDD505-2E9C-101B-9397-08002B2CF9AE}">
    <vt:lpwstr/>
  </property>
  <property name="FSC#ELAKGOV@1.1001:PersonalSubjAddress" pid="83" fmtid="{D5CDD505-2E9C-101B-9397-08002B2CF9AE}">
    <vt:lpwstr/>
  </property>
  <property name="FSC#ATSTATECFG@1.1001:Office" pid="84" fmtid="{D5CDD505-2E9C-101B-9397-08002B2CF9AE}">
    <vt:lpwstr/>
  </property>
  <property name="FSC#ATSTATECFG@1.1001:Agent" pid="85" fmtid="{D5CDD505-2E9C-101B-9397-08002B2CF9AE}">
    <vt:lpwstr>Mag. Dr. Simon Ortner</vt:lpwstr>
  </property>
  <property name="FSC#ATSTATECFG@1.1001:AgentPhone" pid="86" fmtid="{D5CDD505-2E9C-101B-9397-08002B2CF9AE}">
    <vt:lpwstr>17500</vt:lpwstr>
  </property>
  <property name="FSC#ATSTATECFG@1.1001:DepartmentFax" pid="87" fmtid="{D5CDD505-2E9C-101B-9397-08002B2CF9AE}">
    <vt:lpwstr/>
  </property>
  <property name="FSC#ATSTATECFG@1.1001:DepartmentEmail" pid="88" fmtid="{D5CDD505-2E9C-101B-9397-08002B2CF9AE}">
    <vt:lpwstr>post.lad1@noel.gv.at</vt:lpwstr>
  </property>
  <property name="FSC#ATSTATECFG@1.1001:SubfileDate" pid="89" fmtid="{D5CDD505-2E9C-101B-9397-08002B2CF9AE}">
    <vt:lpwstr>03.08.2017</vt:lpwstr>
  </property>
  <property name="FSC#ATSTATECFG@1.1001:SubfileSubject" pid="90" fmtid="{D5CDD505-2E9C-101B-9397-08002B2CF9AE}">
    <vt:lpwstr/>
  </property>
  <property name="FSC#ATSTATECFG@1.1001:DepartmentZipCode" pid="91" fmtid="{D5CDD505-2E9C-101B-9397-08002B2CF9AE}">
    <vt:lpwstr/>
  </property>
  <property name="FSC#ATSTATECFG@1.1001:DepartmentCountry" pid="92" fmtid="{D5CDD505-2E9C-101B-9397-08002B2CF9AE}">
    <vt:lpwstr/>
  </property>
  <property name="FSC#ATSTATECFG@1.1001:DepartmentCity" pid="93" fmtid="{D5CDD505-2E9C-101B-9397-08002B2CF9AE}">
    <vt:lpwstr/>
  </property>
  <property name="FSC#ATSTATECFG@1.1001:DepartmentStreet" pid="94" fmtid="{D5CDD505-2E9C-101B-9397-08002B2CF9AE}">
    <vt:lpwstr/>
  </property>
  <property name="FSC#ATSTATECFG@1.1001:DepartmentDVR" pid="95" fmtid="{D5CDD505-2E9C-101B-9397-08002B2CF9AE}">
    <vt:lpwstr/>
  </property>
  <property name="FSC#ATSTATECFG@1.1001:DepartmentUID" pid="96" fmtid="{D5CDD505-2E9C-101B-9397-08002B2CF9AE}">
    <vt:lpwstr/>
  </property>
  <property name="FSC#ATSTATECFG@1.1001:SubfileReference" pid="97" fmtid="{D5CDD505-2E9C-101B-9397-08002B2CF9AE}">
    <vt:lpwstr>LAD1-IE-ED-4/045-2017</vt:lpwstr>
  </property>
  <property name="FSC#ATSTATECFG@1.1001:Clause" pid="98" fmtid="{D5CDD505-2E9C-101B-9397-08002B2CF9AE}">
    <vt:lpwstr/>
  </property>
  <property name="FSC#ATSTATECFG@1.1001:ApprovedSignature" pid="99" fmtid="{D5CDD505-2E9C-101B-9397-08002B2CF9AE}">
    <vt:lpwstr/>
  </property>
  <property name="FSC#ATSTATECFG@1.1001:BankAccount" pid="100" fmtid="{D5CDD505-2E9C-101B-9397-08002B2CF9AE}">
    <vt:lpwstr/>
  </property>
  <property name="FSC#ATSTATECFG@1.1001:BankAccountOwner" pid="101" fmtid="{D5CDD505-2E9C-101B-9397-08002B2CF9AE}">
    <vt:lpwstr/>
  </property>
  <property name="FSC#ATSTATECFG@1.1001:BankInstitute" pid="102" fmtid="{D5CDD505-2E9C-101B-9397-08002B2CF9AE}">
    <vt:lpwstr/>
  </property>
  <property name="FSC#ATSTATECFG@1.1001:BankAccountID" pid="103" fmtid="{D5CDD505-2E9C-101B-9397-08002B2CF9AE}">
    <vt:lpwstr/>
  </property>
  <property name="FSC#ATSTATECFG@1.1001:BankAccountIBAN" pid="104" fmtid="{D5CDD505-2E9C-101B-9397-08002B2CF9AE}">
    <vt:lpwstr/>
  </property>
  <property name="FSC#ATSTATECFG@1.1001:BankAccountBIC" pid="105" fmtid="{D5CDD505-2E9C-101B-9397-08002B2CF9AE}">
    <vt:lpwstr/>
  </property>
  <property name="FSC#ATSTATECFG@1.1001:BankName" pid="106" fmtid="{D5CDD505-2E9C-101B-9397-08002B2CF9AE}">
    <vt:lpwstr/>
  </property>
  <property name="FSC#ATPRECONFIG@1.1001:ChargePreview" pid="107" fmtid="{D5CDD505-2E9C-101B-9397-08002B2CF9AE}">
    <vt:lpwstr/>
  </property>
  <property name="FSC#ATSTATECFG@1.1001:ExternalFile" pid="108" fmtid="{D5CDD505-2E9C-101B-9397-08002B2CF9AE}">
    <vt:lpwstr>Bezug: </vt:lpwstr>
  </property>
  <property name="FSC#NOELLAKISFORMSPROP@1000.8803:xmldata3n" pid="109" fmtid="{D5CDD505-2E9C-101B-9397-08002B2CF9AE}">
    <vt:lpwstr>TEXT: LEER (!)</vt:lpwstr>
  </property>
  <property name="FSC#NOELLAKISFORMSPROP@1000.8803:xmldata10n" pid="110" fmtid="{D5CDD505-2E9C-101B-9397-08002B2CF9AE}">
    <vt:lpwstr>TEXT: LEER (!)</vt:lpwstr>
  </property>
  <property name="FSC#NOELLAKISFORMSPROP@1000.8803:xmldata100n" pid="111" fmtid="{D5CDD505-2E9C-101B-9397-08002B2CF9AE}">
    <vt:lpwstr>kein Rechtsgeschäft</vt:lpwstr>
  </property>
  <property name="FSC#NOELLAKISFORMSPROP@1000.8803:xmldata101n" pid="112" fmtid="{D5CDD505-2E9C-101B-9397-08002B2CF9AE}">
    <vt:lpwstr>kein Datum</vt:lpwstr>
  </property>
  <property name="FSC#NOELLAKISFORMSPROP@1000.8803:xmldata102n" pid="113" fmtid="{D5CDD505-2E9C-101B-9397-08002B2CF9AE}">
    <vt:lpwstr>Keine Aktenzahl des Rechtsgeschäfts erfasst</vt:lpwstr>
  </property>
  <property name="FSC#NOELLAKISFORMSPROP@1000.8803:xmldata20n" pid="114" fmtid="{D5CDD505-2E9C-101B-9397-08002B2CF9AE}">
    <vt:lpwstr>TEXT: LEER (!)</vt:lpwstr>
  </property>
  <property name="FSC#NOELLAKISFORMSPROP@1000.8803:xmldata103n" pid="115" fmtid="{D5CDD505-2E9C-101B-9397-08002B2CF9AE}">
    <vt:lpwstr/>
  </property>
  <property name="FSC#NOELLAKISFORMSPROP@1000.8803:xmldata104n" pid="116" fmtid="{D5CDD505-2E9C-101B-9397-08002B2CF9AE}">
    <vt:lpwstr>Kein Zuschlag - Datum erfasst</vt:lpwstr>
  </property>
  <property name="FSC#NOELLAKISFORMSPROP@1000.8803:xmldata105n" pid="117" fmtid="{D5CDD505-2E9C-101B-9397-08002B2CF9AE}">
    <vt:lpwstr>Kein Zuschlag - Zahl erfasst</vt:lpwstr>
  </property>
  <property name="FSC#NOELLAKISFORMSPROP@1000.8803:xmldata30n" pid="118" fmtid="{D5CDD505-2E9C-101B-9397-08002B2CF9AE}">
    <vt:lpwstr>Kein Vertreter erfasst</vt:lpwstr>
  </property>
  <property name="FSC#NOELLAKISFORMSPROP@1000.8803:xmldataVertrEntn" pid="119" fmtid="{D5CDD505-2E9C-101B-9397-08002B2CF9AE}">
    <vt:lpwstr>Kein Vertreter erfasst</vt:lpwstr>
  </property>
  <property name="FSC#NOELLAKISFORMSPROP@1000.8803:xmldataGrundstEntn" pid="120" fmtid="{D5CDD505-2E9C-101B-9397-08002B2CF9AE}">
    <vt:lpwstr>TEXT: LEER (!)</vt:lpwstr>
  </property>
  <property name="FSC#NOELLAKISFORMSPROP@1000.8803:xmldataGVAVerkn" pid="121" fmtid="{D5CDD505-2E9C-101B-9397-08002B2CF9AE}">
    <vt:lpwstr>TEXT: LEER (!)</vt:lpwstr>
  </property>
  <property name="FSC#NOELLAKISFORMSPROP@1000.8803:xmldataGVAKaeufern" pid="122" fmtid="{D5CDD505-2E9C-101B-9397-08002B2CF9AE}">
    <vt:lpwstr>TEXT: LEER (!)</vt:lpwstr>
  </property>
  <property name="FSC#NOELLAKISFORMSPROP@1000.8803:xmldataGVARechtsgeschn" pid="123" fmtid="{D5CDD505-2E9C-101B-9397-08002B2CF9AE}">
    <vt:lpwstr>kein Rechtsgeschäft</vt:lpwstr>
  </property>
  <property name="FSC#NOELLAKISFORMSPROP@1000.8803:xmldataGVA_RG_datn" pid="124" fmtid="{D5CDD505-2E9C-101B-9397-08002B2CF9AE}">
    <vt:lpwstr>kein Datum</vt:lpwstr>
  </property>
  <property name="FSC#NOELLAKISFORMSPROP@1000.8803:xmldata_RG_Zahl_GVAn" pid="125" fmtid="{D5CDD505-2E9C-101B-9397-08002B2CF9AE}">
    <vt:lpwstr>Keine Aktenzahl des Rechtsgeschäfts erfasst</vt:lpwstr>
  </property>
  <property name="FSC#NOELLAKISFORMSPROP@1000.8803:xmldata_grundstueck_GVAn" pid="126" fmtid="{D5CDD505-2E9C-101B-9397-08002B2CF9AE}">
    <vt:lpwstr>TEXT: LEER (!)</vt:lpwstr>
  </property>
  <property name="FSC#NOELLAKISFORMSPROP@1000.8803:xmldataZuschlagGVAn" pid="127" fmtid="{D5CDD505-2E9C-101B-9397-08002B2CF9AE}">
    <vt:lpwstr/>
  </property>
  <property name="FSC#NOELLAKISFORMSPROP@1000.8803:xmldata_ZuDat_GVAn" pid="128" fmtid="{D5CDD505-2E9C-101B-9397-08002B2CF9AE}">
    <vt:lpwstr>Kein Zuschlag - Datum erfasst</vt:lpwstr>
  </property>
  <property name="FSC#NOELLAKISFORMSPROP@1000.8803:xmldata_ZuZahl_GVAn" pid="129" fmtid="{D5CDD505-2E9C-101B-9397-08002B2CF9AE}">
    <vt:lpwstr>Kein Zuschlag - Zahl erfasst</vt:lpwstr>
  </property>
  <property name="FSC#NOELLAKISFORMSPROP@1000.8803:xmldata_Vertreter_GVAn" pid="130" fmtid="{D5CDD505-2E9C-101B-9397-08002B2CF9AE}">
    <vt:lpwstr>Kein Vertreter erfasst</vt:lpwstr>
  </property>
  <property name="FSC#COOSYSTEM@1.1:Container" pid="131" fmtid="{D5CDD505-2E9C-101B-9397-08002B2CF9AE}">
    <vt:lpwstr>COO.1000.8802.49.9991434</vt:lpwstr>
  </property>
  <property name="FSC#FSCFOLIO@1.1001:docpropproject" pid="132" fmtid="{D5CDD505-2E9C-101B-9397-08002B2CF9AE}">
    <vt:lpwstr/>
  </property>
</Properties>
</file>